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 о самовоспитании, силе воли и внутренней свободе.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позволяй душе лениться»: труд, характер и внутренняя дисциплина
</a:t>
            </a:r>
            <a:endParaRPr lang="en-US" sz="228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пережил тяжелые испытания, поэтому тема внутренней стойкости звучит в его лирике особенно убедительно. Стихотворение обращено к человеку как к равному собеседнику и говорит о каждодневной работе над собой.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и послевоенное время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мысль произведения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равнодушие и привычка ничего не менять лишают человека внутренней энергии. Без труда над собой он теряет стремление расти и совершенствоваться.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сила рождается из ежедневной работы: маленькие, но регулярные усилия помогают человеку стать собраннее, ответственнее и свободнее внутри.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не укрепляется сама собой: ей нужны усилие, внимание к собственным поступкам и готовность преодолевать лень, которая незаметно ослабляет человека.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как живое существо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мир, который можно воспитывать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душа представлена как живая и подвижная часть личности. Ее можно тренировать, направлять и делать сильнее, как человека, который учится новому.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движения и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делает мысль о самовоспитании наглядной. Помогают представить ее символы дороги, подъема, света и движения вперед, несмотря на трудности.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190" y="1022065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душевной лени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все время переносит важное на потом, привыкает ждать удобного момента и постепенно теряет способность действовать сразу и уверенно.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Оправдания вместо усилия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Ленивый человек легко объясняет свою слабость обстоятельствами. Он обещает изменить себя, но не начинает работать над характером по-настоящему.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беспорядок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дисциплины, мысли и поступки становятся несобранными. Это приводит к равнодушию, пустым словам и потере интереса к жизни.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без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сравнивает душу с телом: без движения и упражнения она слабеет. Регулярное усилие необходимо, чтобы сохранить внутреннюю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лени к внутренней силе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в стихотворении: от бездействия к нравственной зрелости.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читателю и его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спокойная и настойчивая: автор не унижает, не пугает и не осуждает резко. Он убеждает, что каждый может изменить свои привычки и стать сильнее.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с читателем прямо, как с человеком, который способен услышать правду о себе. Это создает ощущение личного разговора, а не отвлеченного нравоучения.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обращение делает стихотворение близким школьнику. Оно учит честно смотреть на себя, замечать слабые места и не перекладывать ответственность на других.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душе не лениться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опоры связаны не только с учебой, но и с умением держать слово в повседневной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поддержка — регулярность и ответственность: именно они делают усилия заметными и устойчивыми.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стихотворения Н. А. Заболоцкого «Не позволяй душе лениться».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помогают увидеть душу как живое внутреннее пространство, которое нужно беречь и развивать. Это делает смысл произведения более ярким и понятным.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формы звучат как совет и призыв к действию. Благодаря им стихотворение не только описывает проблему, но и побуждает к самовоспитанию.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мысль поэта настойчивой и запоминающейся. Они помогают читателю почувствовать, что речь идет не о случайном настроении, а о важном жизненном правиле.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труда и лени особенно ясно показывает выбор человека. Простой язык усиливает убедительность текста и помогает легко воспринимать его на уроке.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их смысл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стихотворения и их значение в раскрытии темы самовоспитания.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связаны одной мыслью: личность становится сильнее через постоянную внутреннюю работу.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А. Заболоцкого «Не позволяй душе лениться».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домашние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сталкивается с обычными делами: уроками, чтением и подготовкой к занятиям. Именно здесь видно, умеет ли он не откладывать важное и доводить начатое до конца.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и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учебе добавляются порядок в комнате, помощь дома и соблюдение режима. Маленькие регулярные усилия формируют привычку к ответственности и учат держать слово.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общение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эти качества проявляются на тренировках и в отношениях с одноклассниками. Дисциплина, аккуратность и уважение к другим помогают не только учиться, но и взрослеть.
</a:t>
            </a:r>
            <a:endParaRPr lang="en-US" sz="11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рядом с тетрадью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учебники, открыт тетрадный лист, а рядом постоянно мигает экран телефона. Стихотворение напоминает, что внимание не приходит само: его нужно удерживать, чтобы не потерять время на пустые отвлечения.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ролик вместо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обещает начать задание через минуту, но одна лента сменяет другую, и работа так и не начинается. В этом узнается современная прокрастинация, против которой поэт ставит привычку к собранности и внутреннему контролю.
</a:t>
            </a:r>
            <a:endParaRPr lang="en-US" sz="107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желанием и обязанностью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домашней работой, тренировкой или чтением всегда есть простой выбор: отложить дело или выполнить его сразу. Именно такие повседневные решения показывают, насколько человек умеет управлять собой и ценить собственное время.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остается современным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состояний человека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поведение постепенно влияет на внутреннее состояние и привычки школьника.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ведет к распаду привычек, а труд укрепляет характер и дает ощущение уверенности.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стихотворения Н. А. Заболоцкого «Не позволяй душе лениться»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и эмоциональный эффект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читателем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обращается не свысока, а как к собеседнику. Это создает ощущение доверительного разговора, в котором важно не осудить, а помочь задуматься о себе.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Настойчивая убежденность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звучит твердо и последовательно. Автор не оставляет сомнений: душевная лень опасна, а работа над собой необходима каждому, кто хочет стать сильнее.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давит и не пугает, потому что в нем слышна вера в человека. Даже после ошибок можно начать заново, если проявить волю и честность перед собой.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 росту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эффект стихотворения связан с надеждой на внутреннее взросление. Читатель ощущает, что характер не задан раз и навсегда, а формируется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над собой каждый день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вытекающая из идеи стихотворения о ежедневной внутренней дисциплине.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стихотворения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здесь понимается широко — как каждодневное усилие над характером. Уважение к делу, умение преодолевать слабость и требовательность к себе делают личность более зрелой и надежной.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нравственная мысль состоит в том, что совесть и воля развиваются через практику. Человек растет тогда, когда выбирает не удобство, а ответственность за собственные решения.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человек отвечает не только за оценки и поступки, но и за свой внутренний мир. Без дисциплины и самоконтроля даже хорошие намерения быстро исчезают.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опоры для анализа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цитатные ориентиры помогают увидеть основные темы и логику стихотворения.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Заболоцкий, «Не позволяй душе лениться»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опора подтверждает одну мысль: душа крепнет только через постоянную работу над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о труде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поучительных текстах о самовоспитании обычно ценятся собранность, честность и способность отвечать за себя. Именно эти качества в стихотворении становятся мерой настоящей силы характера.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тема труда часто связана не только с работой руками, но и с воспитанием личности. Заболоцкий продолжает эту традицию, показывая внутреннее усилие как главный путь взросления.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о честности и ответственности напоминает, что человек не может быть цельным без внутреннего порядка. Поэтому труд над душой оказывается не менее важным, чем успехи в учебе или делах.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сближает разные литературные темы: волю, совесть, самообладание и устойчивость. В этом его связь с произведениями, где характер раскрывается через выбор между легким и трудным путем.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который нужно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Душу можно представить как сад: если за ним не ухаживать, он зарастает сорняками и теряет форму. Но при постоянной заботе в нем появляются порядок, красота и плоды, как и в характере человека.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внутренней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образ — мастерская, где каждый день что-то исправляют, укрепляют и доводят до ума. Так и человек становится сильнее не сразу, а через терпеливую, незаметную постороннему глазу работу над собой.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символический вывод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стихотворение важно сегодня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Заболоцкого напоминает: характер формируется не словами, а ежедневным трудом. Оно особенно важно для школьника, потому что учит собранности, ответственности и умению становиться сильнее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2026-05-22T22:47:25Z</dcterms:created>
  <dcterms:modified xsi:type="dcterms:W3CDTF">2026-05-22T22:47:25Z</dcterms:modified>
</cp:coreProperties>
</file>