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Горький: писатель эпохи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 бедности, труде, достоинстве и силе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веков: время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писал в эпоху быстрых перемен, когда росли города, фабрики и рабочие поселки. Литература всё внимательнее смотрела на жизнь простых людей, социальную несправедливость и внутреннюю силу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Нижнем Новгороде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родился в Нижнем Новгороде в 1868 году. Позже он возьмёт псевдоним Максим Горький.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год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лишился родителей и оказался в семье деда Каширина, где царили суровые нравы и частые конфликты.
</a:t>
            </a:r>
            <a:endParaRPr lang="en-US" sz="1192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потери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Нужда, унижения и раннее знакомство с трудом стали частью его повседневной жизни и оставили глубокий след.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детство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позже стали основой многих произведений о жизни бедных людей и о стойкости человека.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книги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Горький сменил много занятий: работал посудником, пекарем, на пристани, в мастерских и на железной дороге. Так он рано увидел жизнь рабочих и бездомных людей.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Юность: труд и самообразование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он много читал и учился самостоятельно. Этот опыт помог ему увидеть в человеке не только слабость, но и способность сохранять достоинство и сопротивляться трудностям.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Горького появились в 1890-х годах и сразу выделились необычными героями и смелым взглядом на жизнь простых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отличались живой разговорной речью, яркими образами и вниманием к людям из народной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«Горький» отражал его личный опыт: он писал о тяжёлой правде, которую знал не понаслышке.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показывает, как менялись интересы писателя от романтической прозы к социальным и автобиографическим книгам.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работал в разных жанрах, но постоянно возвращался к темам труда, свободы, правды и человеческой силы.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жанры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 и даты их первой публикации; литературоведческий обзор
</a:t>
            </a:r>
            <a:endParaRPr lang="en-US" sz="8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человека в произведениях Горького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человеку особенно трудно выстоять в одиночку, поэтому внимание и участие других людей становятся важными.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Горького сохраняют уважение к себе даже тогда, когда живут в бедности, нужде и постоянном унижении.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персонажи не мирятся с обстоятельствами и ищут способ изменить свою жизнь, даже если путь кажется очень тяжёлым.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пассивностью и сопротивлением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6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постоянно сталкиваются смирение и активная позиция, а читателю предлагается задуматься, что помогает человеку не сломаться.
</a:t>
            </a:r>
            <a:endParaRPr lang="en-US" sz="1411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пьесы происходит в тесной ночлежке, где живут люди, потерявшие дом, работу и привычное положение в обществе. Здесь всё напоминает о бедности и усталости. Пространство выглядит замкнутым, поэтому каждый разговор звучит особенно остро.
</a:t>
            </a:r>
            <a:endParaRPr lang="en-US" sz="86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как мир без выхода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обитателей ночлежки нет единого взгляда на жизнь. Одни ждут утешения, другие требуют говорить только правду, даже если она ранит. Из этих столкновений рождается главный драматический вопрос пьесы.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правде и надежде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Лука, Сатин, Барон, Актёр и другие герои по-разному переживают своё положение. Через их судьбы Горький показывает, как бедность может лишать человека сил, но не отменяет его стремления к смыслу и достоинству.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грани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развитие спора о правде, надежде и человеческом достоинстве в пьесе.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конфликт в «На дне»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«Детство» и автобиографическая трилогия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трилогии Горький последовательно рассказывает о своём взрослении: от тяжёлого детства до первых шагов к самостоятельной жизни и учёбе.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наполнены точными бытовыми деталями: семейные сцены, тяжёлый труд, разговоры взрослых и первые уроки, которые формируют характер героя.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личные испытания не ломают героя, а учат наблюдать, понимать людей и по-настоящему ценить знание.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помогает увидеть, как жизненный опыт превращается в литературу и становится близким и понятным школьникам.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«Мать»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1905: рабочие волнения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общественных конфликтов Горький обращается к жизни рабочих и показывает, как недовольство несправедливостью превращается в желание действовать.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1906: публикация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выходит в 1906 году и становится одним из самых известных произведений о пробуждении общественного сознания и новых взглядах на жизнь.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Пелагея Ниловна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проходит путь от страха и молчания к пониманию происходящего и внутренней смелости, поддерживая сына и его товарищей.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идеи особенно часто встречаются у Горького и в каких жизненных ситуациях они раскрываются.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Горького повторяются одни и те же важные мотивы: труд, свобода, достоинство и правда. Вместе они создают цельный взгляд писателя на человека и общество.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их проявления в творчестве Горького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Максима Горького, изучаемым в школьной программе.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этой трилогии особенно заметно, как детские впечатления превращаются у Горького в важный жизненный и литературный опыт.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составляют автобиографическую трилогию о взрослении и первых жизненных испытаниях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«Детство», «В людях», «Мои университеты».
</a:t>
            </a:r>
            <a:endParaRPr lang="en-US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часто строит текст на разговорной речи, коротких репликах и точных диалогах. Благодаря этому герои звучат естественно, а их характеры раскрываются быстро и ясно.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резко соединять тяжёлую реальность с высокими представлениями о человеке. Такой контраст делает его прозу и пьесы эмоциональными, запоминающимися и очень сценичными.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рядом существуют разные характеры, и каждый показывает определённый ответ человека на трудную жизнь.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Горького интересует не один герой, а весь мир людей с их надеждами, слабостью и сопротивлением.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у Горького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8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произведениям М. Горького; диаграмма носит аналитический характер.
</a:t>
            </a:r>
            <a:endParaRPr lang="en-US" sz="7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общественная жизнь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был не только писателем, но и заметной общественной фигурой. Его тексты поднимали вопросы бедности, справедливости, образования и будущего страны.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общался с литературной средой, поддерживал молодых авторов и помогал развивать издательские и культурные проекты. Его мнение нередко влияло на литературные обсуждения своего времени.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общественной жизни отразился и в его произведениях: писатель показывал, как меняются люди, когда начинают думать не только о себе, но и о судьбе общества.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26679"/>
            <a:ext cx="5226300" cy="248249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годы создания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менялись темы и жанры у Горького от ранних рассказов до автобиографической трилогии.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Горького развивается от романтических образов к социальной проблематике и автобиографическому рассказу о становлении личности.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 и даты их первой публикации.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литературное развитие Максима Горького по основным этапам жизни и творчества.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пути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Горького для литературы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расширил реализм, сделав жизнь рабочих, нищих, странников и простых людей важной темой русской литературы начала XX 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убедительно показал, что достоинство человека не зависит от богатства и положения. Даже в тяжёлых обстоятельствах герой у него остаётся личностью.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вошли в школьное чтение потому, что поднимают понятные подросткам вопросы: как не сломаться, как выбрать путь и как говорить правду.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Горького стали частью культурной памяти России: они помогают понять время перемен и то, как литература говорит о силе характера.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писатель силы и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соединил личный опыт трудной жизни с размышлением о человеке, свободе и ответственности. Поэтому его книги до сих пор учат видеть достоинство, смелость и внутреннюю силу.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2026-05-23T04:33:37Z</dcterms:created>
  <dcterms:modified xsi:type="dcterms:W3CDTF">2026-05-23T04:33:37Z</dcterms:modified>
</cp:coreProperties>
</file>