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монархия: традиции, история и современность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древнейших монархий мира с тысячелетней историей и культурой.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монархической власти в Англии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монархической власти в Англии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Англия начало складываться в X веке после объединения нескольких королевств. Набеги викингов и нормандское завоевание в 1066 году оказали сильное влияние на развитие власти и феодальной системы.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династии английских правителей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саксонская династия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Саксонские короли заложили основы английской монархии. Их правление отличалось объединением англосаксонских племён и борьбой с внешними врагами.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Нормандская династия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Завоеватель начал нормандское правление в 1066 году, кардинально изменив структуру власти и феодальные отношения в Англии.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Плантагенеты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династия расширила территорию королевства и внедрила важные правовые реформы, активно развивая английское государство.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Тюдоры и Стюарты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Тюдоры укрепили централизацию власти и провели религиозные преобразования, а Стюарты столкнулись с конфликтами с парламентом, что привело к гражданской войне.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Магна Карта: начало ограничения королевской власти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Магна Карта: начало ограничения королевской власти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1215 году король Иоанн Безземельный подписал Магна Карту — важный документ, впервые ограничивший королевскую власть юридически, закрепив права баронов и судей.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акт стал фундаментом для дальнейшего развития английской демократии и защиты прав подданных от произвола монарха.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Английской церкви и религиозная реформа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Английской церкви и религиозная реформа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VIII в 1534 году основал Английскую церковь, отделившись от подчинения Папе Римскому, что стало началом реформ и усиления королевской власти.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внесла изменения в собственность и общественные отношения, усилив влияние монарха и сформировав новую религиозную идентичность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«Золотой век» при Елизавете I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мощь Англии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1588 году Англия разгромила Испанскую Непобедимую Армаду, что закрпелило её статус ведущей морской державы и ослабило угрозу со стороны Испании.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возрождение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прославлен развитием драматургии, в частности творчеством Уильяма Шекспира, творчество которого отражало жизнь и ценности эпохи.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торговля и колониальная экспансия, что обеспечило экономическую стабильность и заложило основы будущего могущества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XVII века монархи имели практически неограниченную власть, включая назначение налогов и управление государством без контроля парламента.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Возникла необходимость контроля расходов, что породило давление дворянства и буржуазии на короля и наделение парламента новыми полномочиями.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стало первопричиной конфликтов, которые в итоге изменили баланс власти между монархом и законодательным органом.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и парламентские изменения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Стюартов и её столкновения с парламентом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англикан и пуритан привело к напряжённости между монархией и парламентом, усилив раскол в обществе и властью.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Стюарты требовали новых налогов без согласия парламента, что ухудшало отношения и вызывало претензии со стороны законодательного органа.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армией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пытался сохранить собственный контроль над вооружёнными силами, что вызвало серьёзные споры и противостояния с парламентом.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гражданской войны в Англии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века: нарастают противоречия между абсолютной монархией и парламентом, обостряются религиозные и финансовые разногласия.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(1642)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короля и парламента начинают вооружённое столкновение, разгорается гражданская война, охватывающая всю страну.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Карла I (1649)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казнён, монархия отменена, провозглашена республика — важнейший переворот в политической системе Англии.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и реставрация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Республиканский режим продолжается до 1660 года, затем происходит восстановление монархии со значительно ограниченной властью короля.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1500" y="450000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казнь Карла I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56450" y="2383725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1642–1651 годов стала первой гражданской войной в Европе, где столкнулись сторонники абсолютной монархии и парламента с вооружённым конфликтом.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6450" y="3566650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Карла I в 1649 году стала символом отказа от безусловной королевской власти и продвигала идею верховенства закона над монархом.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501500" y="448775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казнь Карла I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1649 по 1660 год Англия управлялась как республика под названием Содружество, в которой монархия была временно упразднена после казни Карла I.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Кромвеля политическая нестабильность привела к восстановлению монархии в 1660 году с возвращением Династии Стюартов.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 стал лордом-протектором и фактически выполнял роль главы государства, проводя внутренние реформы и поддерживая порядок в стране.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Республиканский период и реставрация монархии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не вернула монархов к прежнему уровню власти: их роли стали скорее символическими, а власть перешла к парламенту.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Славная революция и ограничение власти монарха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Славная революция и ограничение власти монарха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1688 году без кровопролития власть перешла от Якова II к Вильгельму III и Марии II, что стало переломным моментом в истории монархии.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Славной революции был принят Билль о правах, значительно ограничивший полномочия короля и закрепивший верховенство парламента в управлении страной.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полномочия монарха стали преимущественно церемониальными, реальная власть постепенно сосредоточилась в руках парламента и правительства.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конституционной монархии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Ганноверов символизировала новую эру, когда монарх продолжал быть символом государства, но политические решения принимались без его активного вмешательства.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переход закрепил основы конституционной монархии, где власть монарха регулируется законом и поддерживается законодательными институтами.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2125" y="1158919"/>
            <a:ext cx="4270500" cy="904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2125" y="2057005"/>
            <a:ext cx="4270500" cy="904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2125" y="2948265"/>
            <a:ext cx="4270500" cy="9049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2125" y="3857390"/>
            <a:ext cx="4270500" cy="9049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эпоха и её влияние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88900" y="1246829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подъём и развитие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эпоха знаменовалась быстрым ростом промышленности и строительством железных дорог, что существенно преобразило экономику и связало разные регионы империи.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8900" y="2144915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Британской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 это время охватывала множество территорий по всему миру, занимая четверть суши Земли и играя ключевую роль в мировой политике и торговле.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00" y="3036175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социальное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характеризовался расцветом литературы, архитектуры и искусства, а также укреплением семейных и общественных традиций, заложенных в эпоху Виктории.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00" y="3945300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парламента в управлении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парламент значительно усилил свои полномочия, формируя современную систему госуправления и ограничивая влияние монарха на политику.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в XX–XXI веках: ключевые моменты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Георга VI во Второй мировой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Георг VI стал символом национального единства и сопротивления во время Второй мировой, поддерживая мораль граждан и укрепляя государственные институты.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правление Елизаветы II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Елизавета II правила с 1952 по 2022 годы, став самой долго пребывающей на троне монархиней, что сделало её центром стабильности и традиций современного времени.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стиля монархии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монархия сменила стиль на более открытый и доступный для общества, используя медиа и участвуя в благотворительных и общественных инициативах.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продолжает эволюционировать, отвечая на современные запросы общества и сохраняя свои традиционные функции в условиях меняющегося мира.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Великобритании воспринимает монарха скорее как символическую фигуру, нежели как участника реального управления страной.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доли британцев поддерживают роль монарха как символа государства и стабильности в современном обществе.
</a:t>
            </a:r>
            <a:endParaRPr lang="en-US" sz="1970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YouGov,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семья: традиции и структура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члены семьи и титулы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королевской семье выделяются монарх, наследник престола, супруг(а), а также дети и внуки — все с особыми титулами и обязанностями, закрепленными традициями.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официальных церемоний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Свадьбы, крестины и юбилеи члены семьи отмечают в соответствии с многовековыми обычаями, что сохраняет историческую преемственность и национальную идентичность.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и подготовка к правлению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обучаются с молодого возраста для выполнения публичных и государственных функций, проходя специальную подготовку и участвуя в официальных мероприятиях.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Церемониальные обязанности монарха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Церемониальные обязанности монарха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ежегодно обращается к нации с Рождественской речью, открывает сессии парламента, участвует в важных государственных церемониях и вручает награды.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официальных церемоний, монарх активно поддерживает благотворительные организации и принимает участие в международных визитах, укрепляя дипломатические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подтверждает устойчивую поддержку монархии среди большинства британцев, несмотря на периодические дебаты о её роли.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 о монархии сегодня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мнения в пользу монархии свидетельствует о её значении как символа национального единства и исторической традиции.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YouGov, 2022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Историческое и современное значение монархии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монархия превратилась из центра абсолютной власти в символ культурного наследия и национального единства, оставаясь важной частью общества и вдохновляя новые поколения.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2026-05-10T15:57:07Z</dcterms:created>
  <dcterms:modified xsi:type="dcterms:W3CDTF">2026-05-10T15:57:07Z</dcterms:modified>
</cp:coreProperties>
</file>