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фольклора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живёт в сказках, песнях и пословицах — расскажем, как его узнавать.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фольклор и откуда он появился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возник ещё до книг: его передавали устно, поэтому тексты могли меняться. Он запоминал труд, праздники, семейные обряды, верования и повседневную жизнь. В школьной традиции к фольклору относят обрядовые жанры, сказки, былины, песни, пословицы, поговорки, загадки, считалки и скороговорки.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фольклорных жанров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живёт благодаря устной передаче: рассказ, песня или приговорка переходят от старших к младшим, поэтому текст «прошивается» личной интонацией и местными особенностями.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коллективность: автор обычно неизвестен, ведь сюжет создавался и уточнялся многими людьми. Из‑за этого один и тот же текст может существовать в разных вариантах.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тесно связан с жизнью народа: его звучание сопровождало труд, игры, праздники и семейные события. Узнаваемость создают ритм, повтор, постоянные эпитеты, зачины и концовки.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825" y="1508047"/>
            <a:ext cx="3677701" cy="270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жанров фольклора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различаются по функции: одни помогают проводить обряд, другие — сохранить события, чувства или народную находчивость. Но все они хранят опыт народа.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 малые жанры выполняют разные роли, но одинаково поддерживают «коллективную память» народа через язык и образы.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жанров в школьном курсе литературы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 и колядки: праздник звучит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Масленицу и во время колядок люди пели и произносили тексты, которые «задавали» настроение всему времени года. Песни и приговорки сопровождали шествия и хороводы. В них часто звучат пожелания удачи и тепла, словно праздник обещает благополучие впереди.
</a:t>
            </a:r>
            <a:endParaRPr lang="en-US" sz="1083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заклички: просим природу «услышать» нас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зима отступала, звучали весенние заклички — короткие обращения к теплу и солнцу. Их можно было услышать на улице всей компанией, и от ответа природы зависело, как люди воспринимали будущий урожай. Слова становились частью ожидания и надежды.
</a:t>
            </a:r>
            <a:endParaRPr lang="en-US" sz="1125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Свадьба и крестины: слова поддерживают семью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обряды — свадьба, рождение ребёнка, крестины — требовали особых текстов. В них выражали заботу: желали здоровья, счастья, благополучия и богатого достатка. Такие слова помогали чувствовать торжественность момента и словно закрепляли пожелания на будущее.
</a:t>
            </a:r>
            <a:endParaRPr lang="en-US" sz="1083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Обрядовый фольклор в народном календаре и семье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23754"/>
            <a:ext cx="750900" cy="667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5766" y="3141350"/>
            <a:ext cx="548775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как один из главных жанров фольклора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Обрядовые песни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вместе с праздниками и обычаями. Они помогают «передать» событие: обозначить начало, завершение, смену времени или порядок действий во время обряда.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песни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Звучат во время работы и помогают согласовывать действия. Ритм песни делает труд собраннее, а иногда облегчает монотонность и помогает не сбиться в темпе.
</a:t>
            </a:r>
            <a:endParaRPr lang="en-US" sz="1412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песни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чувства и настроение человека: радость, тоску, ожидание, надежду. Часто они построены на повторе и напевности, чтобы эмоция звучала сильнее.
</a:t>
            </a:r>
            <a:endParaRPr lang="en-US" sz="1397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песни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память о событиях и героях, превращая рассказ в песню. Через повторяющиеся формулы слушателю легче запомнить важное и представить происходящее.
</a:t>
            </a:r>
            <a:endParaRPr lang="en-US" sz="139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Песенные жанры по назначению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сектор — лирические песни: они чаще «держат» внимание за счёт личных переживаний и эмоциональной выразительности.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принцип: в одном типе песен могут сочетаться разные оттенки назначения. При этом функции остаются узнаваемыми — ритуал, труд, эмоции, память.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функциям (без статистических данных)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Сказка: вымысел с важной мыслью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использует вымысел, чтобы объяснить, что в жизни важно: добро ценится, хитрость обычно не приносит счастья, а смелость помогает справиться с трудностями.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сказки узнаются по чудесным помощникам, испытаниям и победе добра. Испытание часто проверяет характер героя, а помощники делают путь возможным.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сказки опираются не на магию, а на смекалку и находчивость. Герой обычно решает проблемы «земными» способами — через ум, наблюдательность и хитрость.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о животных передают качества через поступки зверей. Часто встречаются троекратные повторы, постоянные эпитеты и счастливый финал, который закрепляет надежду.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16" y="1694650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728" y="1694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116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16" y="3141338"/>
            <a:ext cx="731700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и героический эпос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родной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былин — подвиги богатырей и их готовность стоять на страже Руси. Служение земле показано как долг: герой действует не ради славы, а ради защиты.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стиль и гипербола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звучат величаво: используют преувеличения и повторяющиеся формулы. Так рассказ становится «праздничным» и помогает выделить силу героя и масштаб опасности.
</a:t>
            </a:r>
            <a:endParaRPr lang="en-US" sz="1349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устойчивые зачины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Многое в былине повторяется: начало, формулы обращения, завершение. Благодаря этому текст легко запоминается и будто «подхватывает» слушателя с первых строк.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Честь, верность и отвага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былин поддерживают ценности — честь, верность, смелость. Герой поступает решительно, умеет быть справедливым и готов к трудному выбору ради других.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реки и горы «рассказывают» свои имена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и предания часто объясняют названия рек, гор, сёл и городов. В таких историях реальность может переплетаться с чудесным, а местные люди узнают «свою» территорию через рассказ. Поэтому география становится частью памяти.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Предание о конкретном месте: как прошлое закрепляется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Предания обычно связаны с определёнными местами, людьми и событиями. Из-за этого они помогают сохранять интерес к родной земле: слушатель будто совершает путешествие вместе с историей. Даже без точной даты главное — ценность, которую передаёт рассказ.
</a:t>
            </a:r>
            <a:endParaRPr lang="en-US" sz="1056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и предания: память о прошлом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и живёт фольклорный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устной передачи: событие → рассказ/песня → запоминание → пересказ → варианты → закрепление в традиции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 как народная мудрость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выражает законченную мысль и обычно содержит вывод или совет, который можно применить в похожих ситуациях. Например, «Без труда не вытащишь и рыбку из пруда» звучит как итог и ориентир.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Поговорка короче и образнее: она ярко характеризует человека, поступок или обстоятельства, но не формулирует готовый вывод. Поэтому её смысл приходится понимать «между строк».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 краткие и меткие, легко запоминаются. Они помогают оценивать труд, дружбу, учёбу, характер и поведение, делая разговор осмысленным и точным.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Загадки, считалки и скороговорки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загадке скрытое сравнение и метафора требуют догадки. Часто нужно быть внимательным к признакам предмета: цвету, форме, действию, месту в мире, чтобы найти ответ.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(перед игрой)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выбирает водящего и задаёт темп: чёткий ритм, повтор звуков и иногда необычные слова. Поэтому её удобно произносить вслух по очереди.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Скороговорка (для речи)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Скороговорка тренирует быстрое и правильное произношение. В ней часто встречаются похожие звуки и сложные сочетания, чтобы язык учился работать точнее и быстрее.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жанры фольклора и их функции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жанры действуют «точечно»: каждый помогает в своём деле — от размышления и обучения до игры и речевой тренировки, и при этом легко встраивается в разговор.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распределению функций видно, что универсальнее всего оказываются загадки и пословицы: они работают и в учёбе, и в повседневной речи, а значит включаются раньше других.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диаграмма: значения даны как условная шкала для сравнения (2026)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фольклор и игровые тексты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Колыбельные, потешки и прибаутки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помогают успокоить ребёнка и легче заснуть: в них часто встречаются спокойный ритм и повторяющиеся формулы. Потешки и прибаутки сопровождают игры, движения и простые действия, превращая быт в маленький спектакль.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Дразнилки и считалки в игре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Дразнилки служат шутливым способом общения: они могут разрядить обстановку и выразить эмоцию без серьёзного конфликта. Считалки помогают начать игру справедливо — ребёнок произносит их по очереди, выбирая водящего по правилам.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710355"/>
            <a:ext cx="3604200" cy="17227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сказки, былины и предания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жанра по-разному передают народные представления: от вымысла и чудес до героической памяти и местных объяснений.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вымысла уменьшается от сказки к преданию, а язык меняет «интонацию»: от сказочной формульности к торжественности былины и к более приземлённой памяти предания.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по школьной теории жанров фольклора (без привязки к конкретному тексту)
</a:t>
            </a:r>
            <a:endParaRPr lang="en-US" sz="98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эпитеты создают узнаваемые образы: добрый молодец, красна девица, синее море. Они делают текст цельным и помогают слушателю быстро представить характер и настроение события.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параллелизмы придают тексту ритм и облегчают запоминание. Благодаря такому построению фразы «держатся» в памяти и звучат выразительно при устном пересказе.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повторяются образы дороги, дома, поля, леса, солнца и реки — как естественные «точки» народного мира. Нередко встречается и противопоставление доброго и злого начала, которое направляет внимание слушателя.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Сравнения, гипербола, зачины и концовки выделяют главные моменты. Зачин задаёт тон рассказа, а концовка подводит итог, подчеркивая важность героя или события.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фольклора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чаще встречаются в жизни школьника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повседневных источников фольклора — уроки литературы, домашние разговоры и игры с правилами. При этом малые жанры нередко звучат чаще именно в речи и играх.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увидеть: фольклор для ребёнка — не только чтение, но и общение. Малые жанры подключаются рано, а сказки и песни поддерживают традицию дольше.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иллюстрация: значения условны и показывают относительную частоту (2026)
</a:t>
            </a:r>
            <a:endParaRPr lang="en-US" sz="10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сегодня: традиция в современной среде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аудио- и видеозаписи помогают сохранить местные варианты песен, сказок и обрядов. Благодаря записям можно сравнить манеру исполнения и увидеть, как меняются детали без потери общего смысла.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тексты продолжают обновляться: меняются слова, интонации и некоторые детали быта. Но сохраняются признаки фольклора — устность, образность, повтор и связь с жизнью людей, даже в эпоху книг и интернета.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сохраняется в семейных рассказах и школьных праздниках, а также в народных песнях, играх и театральных постановках. Часто он переходит из устной формы в сценическую: так тексты получают новое звучание.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жанры фольклора важны для семиклассника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жанры сохраняют историю народа и особенности языка, а также представления о добре, труде, смелости и справедливости. Они развивают память, речь и воображение и помогают видеть выразительные детали текста.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2026-05-15T05:03:06Z</dcterms:created>
  <dcterms:modified xsi:type="dcterms:W3CDTF">2026-05-15T05:03:06Z</dcterms:modified>
</cp:coreProperties>
</file>