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корень и корневые системы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обеспечивает питание, закрепление и взаимодействие с окружающей средой растения.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корневых систем в жизни растений 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системы закрепляют растения в почве, всасывают воду и минералы, поддерживают обмен газов и предотвращают эрозию. Взаимодействие с микроорганизмами укрепляет экосистемы и биоразнообразие.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 и его главные функции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опора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земле, обеспечивая устойчивость против ветра и осадков. Это позволяет стеблю и листве сохранять вертикальное положение и получать максимум света.
</a:t>
            </a:r>
            <a:endParaRPr lang="en-US" sz="124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Впитывающая роль корня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поглощает воду и минеральные вещества из почвы, которые необходимы для питания и роста растения. Особенно важна зона всасывания с корневыми волосками.
</a:t>
            </a:r>
            <a:endParaRPr lang="en-US" sz="131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микроорганизмами и окружающей средой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выделяют вещества, способствующие росту полезных микроорганизмов и формируют симбиотические связи, поддерживая здоровье почвы и растения.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внешнего строения корня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— начало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верхушке корня происходит непрерывное деление клеток, что обеспечивает постоянный прирост длины. Здесь расположена конусовидная меристема.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 — удлинение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этой зоны активно растут и увеличиваются в размерах, что способствует увеличению длины корня и его проникновению в почву.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— корневые волоски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образуются тонкие ворсинки, активно поглощающие воду и минеральные вещества из почвы. Зона проведения же отвечает за транспорт соединений внутри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корня: динамика удлинения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 демонстрирует максимальную скорость удлинения, корневые волоски увеличивают площадь всасывания.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корня сосредоточен в зоне роста; старые участки перестают расти и защищаются пробковым слоем.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по анатомии корня,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её роль в жизни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определение корневой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включает все корни растения и обеспечивает его устойчивость и питание. Каждая система адаптирована к особенностям среды произрастания.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корневых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стержневую, мочковатую и смешанную корневые системы. Их структура зависит от типа растения и влияет на возможности усвоения ресурсов.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корневой системы на экосистему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участвуют в формировании почвы и поддержании её структуры, способствуют биоразнообразию через взаимодействия с микроорганизмами.
</a:t>
            </a:r>
            <a:endParaRPr lang="en-US" sz="1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строении, глубине проникновения и экологических преимуществах двух типов корневых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обеспечивает глубокое питание, а мочковатая — быстрое поверхностное всасывание.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стержневой и мочковатой корневых систем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система: особенности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выражен ярко и достигает значительной глубины, обеспечивая устойчивость растения и доступ к влаге из глубоких слоев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развиваются из главного корня, расширяя площадь питания и обеспечивая дополнительную фиксацию.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 двудольных растений, таких как морковь, дуб, фасоль и подсолнух, что способствует их выживанию в условиях засухи.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система: характеристики и примеры
</a:t>
            </a:r>
            <a:endParaRPr lang="en-US" sz="2218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мочковатой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Отсутствует главный корень — все корни примерно одинаковой длины и образуют плотный корневой ковёр. Это улучшает закрепление в поверхностных слоях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и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 распространена у однодольных растений, например у пшеницы, кукурузы, лука и риса, адаптированных к быстрому использованию верхних слоёв почвы.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корни: возникновение и функции
</a:t>
            </a:r>
            <a:endParaRPr lang="en-US" sz="2713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развиваются из стеблей или листьев и не связаны с зародышевым корнем семени, что отличает их происхождение.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дополнительное закрепление растения в почве, повышая его устойчивость к ветру и почвенным сдвигам.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вегетативного размножения, способствуя быстрому распространению и восстановлению растений после повреждений.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усы клубники, воздушные корни фикуса и водяные корни болотных растений, демонстрирующие разнообразие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корней: примеры и биологическая роль
</a:t>
            </a:r>
            <a:endParaRPr lang="en-US" sz="2305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как хранилища питательных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морковь и свекла, накапливают питательные вещества в утолщённой части корня — корнеплоде. Это помогает растению переживать неблагоприятные условия и обеспечивает дополнительный запас энергии.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на корнях бобовых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фасоли и клевера образуются клубеньки — небольшие узлы, в которых живут азотфиксирующие бактерии. Они помогают растению получать доступ к азоту из воздуха, улучшая питание и рост.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 для поглощения влаги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развивают воздушные корни, покрытые губчатым слоем, который позволяет им впитывать влагу и питательные вещества прямо из воздуха, что важно для их жизни на стволах деревьев.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Корни-усики, корни-присоски, дыхательные корни
</a:t>
            </a:r>
            <a:endParaRPr lang="en-US" sz="2562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Корни-усики у плюща и винограда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плюща и винограда развиваются корни-усики, которые цепляются за опору, помогая растению закрепиться и забираться выше. Эти корни обеспечивают дополнительную устойчивость и поддержку.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Корни-присоски паразитических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растения, такие как омела и заразиха, имеют корни-присоски, которые проникают в ткани хозяина и всасывают из них воду и питательные вещества, обеспечивая свой рост.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корни мангровых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деревья на болотах формируют дыхательные корни — пневматофоры, возвышающиеся над почвой. Эти корни снабжают растение кислородом в условиях переувлажнённой почвы.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видов корневых систем у злаков и двудольных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особенности влияют на преобладание разных корневых систем в группах растений. Это адаптация к различным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корневых системах отражает разные стратегии выживания и эффективность использования ресурсов разными растениями.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ботанических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почвообразовании и сохранении почвы
</a:t>
            </a:r>
            <a:endParaRPr lang="en-US" sz="2368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как разрушители горных пород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Прорастающие корни разрушают горные породы, создавая трещины и способствуя формированию почвы. Этот процесс важен для долгосрочного создания плодородного слоя.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предотвращают эрозию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сеть удерживает почву, снижая её смыв водой и ветром. Это помогает сохранить плодородный слой и уменьшить разрушение земель.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органических веществ корнями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Отмирающие части корней и выделения способствуют накоплению органики в почве, что улучшает структуру почвы и её плодородие.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корней с микроорганизмами: симбиоз
</a:t>
            </a:r>
            <a:endParaRPr lang="en-US" sz="241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симбиоз грибов с корнями растений, увеличивающий площадь поглощения воды и питательных веществ, преимущественно фосфора.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бактерии, обитающие в клубеньках бобовых, фиксируют атмосферный азот и делают его доступным растению.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взаимодействие повышает устойчивость растений, улучшает рост и способствует обогащению почвы важными элементами.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011061"/>
            <a:ext cx="4336500" cy="290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корня с примерами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функций корня и их примеры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выполняет разнообразные функции, обеспечивая растению питание, поддержку и выживание.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 для школьников,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корневых систем
</a:t>
            </a:r>
            <a:endParaRPr lang="en-US" sz="2551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системы и оптимизация полива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типа корневой системы помогает агрономам эффективно распределять воду, учитывая глубину проникновения корней и особенности почвы для повышения урожайности.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корневых систем при пересадке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пересадке важно учитывать строение корней: стержневая система требует аккуратного обращения с главным корнем, а мочковатая — более устойчиво переносит повреждения.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корней на урожайность: исследование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почвенные условия сильно влияют на рост растений в зависимости от их корневой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напрямую связана с эффективностью использования ресурсов и урожайностью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аграрного университета, 2024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корнях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корневая система принадлежит акации в Африке и достигает длины более 50 метров для добычи воды на глубине.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Капустная пальма формирует воздушные корни длиной до 10 метров, которые помогают ей укрепляться и получать дополнительное питание.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такие как тополь, могут полностью восстанавливать корневую систему после значительного повреждения.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орхидей способны поглощать влагу и питательные вещества прямо из воздуха, что способствует их жизни на стволах деревьев.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 разнообразие корневых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— жизненно важный орган, обеспечивающий питание, опору и взаимодействие с окружающей средой, что позволяет растениям адаптироваться и сохранять экосистемы.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2026-05-07T14:12:33Z</dcterms:created>
  <dcterms:modified xsi:type="dcterms:W3CDTF">2026-05-07T14:12:33Z</dcterms:modified>
</cp:coreProperties>
</file>