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9. Кто разрушил наш дом?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 язык: кто вредит планете, к чему это приводит и как каждый может помочь.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экология важна для урока иностранного языка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темы часто встречаются в текстах, диалогах, проектах и заданиях по иностранному языку в 9 классе. На уроке соединяем предметный смысл и языковую практику: читаем, обсуждаем, переводим ключевые слова и учимся говорить коротко и точно.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214" y="1970414"/>
            <a:ext cx="203100" cy="20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2689" y="1970414"/>
            <a:ext cx="203100" cy="203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9789" y="1970414"/>
            <a:ext cx="203100" cy="20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6889" y="1970414"/>
            <a:ext cx="203100" cy="203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53989" y="1970414"/>
            <a:ext cx="203100" cy="203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по теме «Окружающая среда»
</a:t>
            </a:r>
            <a:endParaRPr lang="en-US" sz="2200" dirty="0"/>
          </a:p>
        </p:txBody>
      </p:sp>
      <p:sp>
        <p:nvSpPr>
          <p:cNvPr id="15" name="Text 2"/>
          <p:cNvSpPr txBox="1"/>
          <p:nvPr/>
        </p:nvSpPr>
        <p:spPr>
          <a:xfrm>
            <a:off x="273800" y="2342650"/>
            <a:ext cx="1568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Environment — среда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Environment описывает то, в чем живут люди, животные и растения. На уроке важно уметь задавать вопросы и называть проблемы: что именно в среде меняется и как это влияет на жизнь.
</a:t>
            </a:r>
            <a:endParaRPr lang="en-US" sz="1063" dirty="0"/>
          </a:p>
        </p:txBody>
      </p:sp>
      <p:sp>
        <p:nvSpPr>
          <p:cNvPr id="16" name="Text 3"/>
          <p:cNvSpPr txBox="1"/>
          <p:nvPr/>
        </p:nvSpPr>
        <p:spPr>
          <a:xfrm>
            <a:off x="1990272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Pollution — загрязнение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Pollution помогает говорить о том, что воздух, вода или почва становятся вредными. Учимся различать виды загрязнения и объяснять последствия: почему pollution ухудшает здоровье и делает жизнь менее безопасной.
</a:t>
            </a:r>
            <a:endParaRPr lang="en-US" sz="1061" dirty="0"/>
          </a:p>
        </p:txBody>
      </p:sp>
      <p:sp>
        <p:nvSpPr>
          <p:cNvPr id="17" name="Text 4"/>
          <p:cNvSpPr txBox="1"/>
          <p:nvPr/>
        </p:nvSpPr>
        <p:spPr>
          <a:xfrm>
            <a:off x="3747365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Climate — климат и его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Climate связано с погодой в целом, а не с одним днем. Потренируем слова и выражения, чтобы обсуждать global warming и объяснять, как изменения климата отражаются на природе и людях.
</a:t>
            </a:r>
            <a:endParaRPr lang="en-US" sz="1055" dirty="0"/>
          </a:p>
        </p:txBody>
      </p:sp>
      <p:sp>
        <p:nvSpPr>
          <p:cNvPr id="18" name="Text 5"/>
          <p:cNvSpPr txBox="1"/>
          <p:nvPr/>
        </p:nvSpPr>
        <p:spPr>
          <a:xfrm>
            <a:off x="5504459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Recycling и reduce waste — переработка и уменьшение отходов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Recycling и reduce waste нужны, чтобы говорить о действиях, которые дают «вторую жизнь» вещам. Используем модели, чтобы объяснить: как сортировка и переработка сокращают объем мусора.
</a:t>
            </a:r>
            <a:endParaRPr lang="en-US" sz="950" dirty="0"/>
          </a:p>
        </p:txBody>
      </p:sp>
      <p:sp>
        <p:nvSpPr>
          <p:cNvPr id="19" name="Text 6"/>
          <p:cNvSpPr txBox="1"/>
          <p:nvPr/>
        </p:nvSpPr>
        <p:spPr>
          <a:xfrm>
            <a:off x="7261553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Protect — защищать 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Protect помогает формулировать предложения о защите: save resources, plant trees, protect wildlife. Сравниваем пары protect — destroy и clean — dirty, чтобы яснее выражать мысли на иностранном языке.
</a:t>
            </a:r>
            <a:endParaRPr lang="en-US" sz="102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школьная лексика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air pollution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Автомобили, заводы и электростанции выделяют дым и вредные газы. В учебной лексике это называют air pollution: exhaust fumes, smoke, harmful particles. Так появляется смог и ухудшается качество воздуха.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здоровья в городе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воздухе много вредных частиц, люди чаще сталкиваются с кашлем и аллергией. Ухудшается самочувствие, особенно у детей и взрослых с чувствительным здоровьем. В больших городах это заметно сильнее.
</a:t>
            </a:r>
            <a:endParaRPr lang="en-US" sz="113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экологического вреда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Собранная для уроков иностранного языка обобщённая модель сравнения (точные доли зависят от страны и методики расчётов).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сделана как учебная модель для обсуждения причин: transport, industry, energy, agriculture и households по-разному влияют на окружающую среду.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сравнивать категории, можно заранее готовить высказывания: «что именно вызывает» проблему и «какие действия» помогут уменьшить вред.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реки, озёра и моря попадают пластик, нефть, бытовая химия и удобрения. По-английски это описывают как water pollution, sewage, plastic bottles и toxic waste.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воды: факты и слова по теме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удобрений вызывает рост водорослей. Затем уменьшается количество кислорода в воде, и страдают рыбы и другие водные организмы, что делает водоём менее «живым» для природы.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опасны химические вещества: они могут сохраняться в воде и попадать в пищевые цепочки. Поэтому в уроке нужны слова вроде toxic waste и river cleaning, чтобы обсуждать уборку и охрану.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Обсуждая тему, учимся объяснять причинно-следственные связи: удобрения попадают в воду, поэтому ухудшается качество среды. Эти формулы помогают говорить ясно и последовательно на иностранном языке.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641462"/>
            <a:ext cx="4389600" cy="16783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 разложения отходов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время разложения разных видов мусора и обратите внимание на то, почему сортировка и переработка так важны.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предмет разлагается, тем сильнее он «держится» в природе. Это помогает обосновать необходимость сортировать мусор и направлять его на переработку.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справочные оценки по времени разложения разных видов отходов (могут различаться в зависимости от условий).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потеря природного баланса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16900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 строительства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вырубают под дома, дороги и другие объекты. Так уменьшается forest и нарушается habitat для многих животных. Почва хуже удерживает влагу, а природный баланс становится слабее.
</a:t>
            </a:r>
            <a:endParaRPr lang="en-US" sz="952" dirty="0"/>
          </a:p>
        </p:txBody>
      </p:sp>
      <p:sp>
        <p:nvSpPr>
          <p:cNvPr id="10" name="Text 3"/>
          <p:cNvSpPr txBox="1"/>
          <p:nvPr/>
        </p:nvSpPr>
        <p:spPr>
          <a:xfrm>
            <a:off x="2602476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сельского 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Лесную территорию часто превращают в поля. В результате нарушаются условия для жизни растений и животных: им не хватает укрытий и еды. Начинается рост проблем с почвой и её защитой.
</a:t>
            </a:r>
            <a:endParaRPr lang="en-US" sz="952" dirty="0"/>
          </a:p>
        </p:txBody>
      </p:sp>
      <p:sp>
        <p:nvSpPr>
          <p:cNvPr id="11" name="Text 4"/>
          <p:cNvSpPr txBox="1"/>
          <p:nvPr/>
        </p:nvSpPr>
        <p:spPr>
          <a:xfrm>
            <a:off x="4787915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древесины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Заготовка древесины ускоряет deforestation. Теряется tree слой, который очищает воздух и помогает регулировать влажность. Чем больше сокращается лес, тем сильнее ощущаются последствия в природе.
</a:t>
            </a:r>
            <a:endParaRPr lang="en-US" sz="952" dirty="0"/>
          </a:p>
        </p:txBody>
      </p:sp>
      <p:sp>
        <p:nvSpPr>
          <p:cNvPr id="12" name="Text 5"/>
          <p:cNvSpPr txBox="1"/>
          <p:nvPr/>
        </p:nvSpPr>
        <p:spPr>
          <a:xfrm>
            <a:off x="6973352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климата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вырубки почва может сильнее подвергаться erosion, а в отдельных регионах меняется водный режим. Это повышает риск наводнений и усиливает засухи, делая природные условия менее стабильными.
</a:t>
            </a:r>
            <a:endParaRPr lang="en-US" sz="86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видов и защита животных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вместо лесного дома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вырубают леса, многим животным некуда прятаться и нечем питаться. Habitat loss постепенно сокращает численность редких видов. В картинке легко показать пустеющий лес и «адрес» животных, который исчезает вместе с деревьями.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 пересыхает — и живой мир редеет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водоёмы и болота создают условия для растений и насекомых, а затем — для птиц и мелких животных. Когда среда меняется, biodiversity уменьшается. На иллюстрации может быть видно, как нарушается связь между видами и где им уже не хватает воды.
</a:t>
            </a:r>
            <a:endParaRPr lang="en-US" sz="1027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endangered species — борьба за будущее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называют endangered species, потому что их численность снижается. Чаще всего причина — разрушение местообитаний и загрязнение среды. Wildlife protection включает меры, которые сохраняют условия жизни и помогают экосистеме оставаться устойчивой.
</a:t>
            </a:r>
            <a:endParaRPr lang="en-US" sz="102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климат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иллюстрация по теме (точные значения зависят от набора данных и периода наблюдений).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мы обсуждаем climate change через признаки: рост средней температуры, больше жарких дней и сокращение снежного покрова.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идею постепенного изменения: даже медленные тренды со временем меняют погоду, сельское хозяйство и повседневную жизнь людей.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экологический вред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«ресурсы → производство → транспорт → потребление → отходы»; причинно-следственные связки: because, therefore, as a result, leads to.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3966" y="1245463"/>
            <a:ext cx="277500" cy="27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0394" y="2387129"/>
            <a:ext cx="277500" cy="246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6420" y="3513379"/>
            <a:ext cx="277500" cy="2466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экологические проблемы касаются каждого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3138270" y="1196163"/>
            <a:ext cx="30072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Плохой воздух и загрязнённая вода напрямую отражаются на самочувствии: ухудшается дыхание, растёт риск аллергий и других проблем. От этого страдают не только взрослые, но и дети, пожилые люди.
</a:t>
            </a:r>
            <a:endParaRPr lang="en-US" sz="1073" dirty="0"/>
          </a:p>
        </p:txBody>
      </p:sp>
      <p:sp>
        <p:nvSpPr>
          <p:cNvPr id="12" name="Text 3"/>
          <p:cNvSpPr txBox="1"/>
          <p:nvPr/>
        </p:nvSpPr>
        <p:spPr>
          <a:xfrm>
            <a:off x="2050500" y="2322417"/>
            <a:ext cx="30072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и 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воду попадают загрязнения, страдают рыбы, растения и люди, которые используют водоёмы. Это влияет на питьевую воду и гигиену, а также повышает уязвимость для разных заболеваний.
</a:t>
            </a:r>
            <a:endParaRPr lang="en-US" sz="1073" dirty="0"/>
          </a:p>
        </p:txBody>
      </p:sp>
      <p:sp>
        <p:nvSpPr>
          <p:cNvPr id="13" name="Text 4"/>
          <p:cNvSpPr txBox="1"/>
          <p:nvPr/>
        </p:nvSpPr>
        <p:spPr>
          <a:xfrm>
            <a:off x="956125" y="3448672"/>
            <a:ext cx="30072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ответственность и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повседневные шаги помогают: меньше отходов, экономия энергии и воды, сортировка. small actions matter, people can make a difference, everyone can help — вместе это заметно.
</a:t>
            </a:r>
            <a:endParaRPr lang="en-US" sz="107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 школе и дома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Лишний свет и невыключенные приборы увеличивают расход электроэнергии. Не каждый задумывается, что даже частое использование горячей воды усиливает нагрузку на систему ресурсов и отражается на окружающей среде косвенно.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Одноразовая упаковка и бумажные отходы растут, когда мы не планируем покупки и не повторно используем вещи. Если разделять мусор и reuse paper, нагрузка на переработку снижается, а порядок становится привычкой.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563039"/>
            <a:ext cx="4389600" cy="17945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уменьшить вред природе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действие и результат: что вы делаете дома или в школе, и какой экологический эффект это даёт. Так проще объяснять тему на иностранном языке и видеть связь «проблема → решение».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понятные решения дают измеримый эффект: сокращают отходы и расход ресурсов, снижают выбросы и возвращают зелёные зоны, поэтому начинать можно с бытовых шагов.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экологических практик и логика причинно-следственных связей.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городах устанавливают контейнеры для раздельного сбора отходов. Это помогает перерабатывать материалы и уменьшает объём свалок. В школьной практике то же работает через понятные правила сортировки.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успешных решений в городах и школах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Очищные сооружения и программы озеленения улучшают состояние воды и воздуха. Заповедники защищают редкие виды, а экологические нормы ограничивают вредные выбросы предприятий, делая окружающую среду безопаснее.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школах часто организуют сбор макулатуры и экономию бумаги: печатают только нужное, используют черновики повторно. Такие инициативы учат планировать и видеть, что ресурсы не бесконечны, а отходы можно уменьшать.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акции — уборки территории и участие в тематических мероприятиях — объединяют людей вокруг конкретной цели. Когда действия регулярные, эффект становится заметным, а опыт можно передавать одноклассникам.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действия доступны быстрее всего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значения для сравнения доступности действий (без официальных статистических данных).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график показывает не статистику, а порядок «с чего проще начать»: чем меньше затрат и подготовки, тем быстрее шаг можно сделать привычным.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старт дают ежедневные бытовые решения — они не требуют сложных программ и поэтому подходят многим. Далее легче вовлечься в сортировку, участие в озеленении и изменение транспорта.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план защиты природы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для ученика 9 класса: от наблюдения проблемы к ежедневным действиям и обмену опытом.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think that экология связана с реальной жизнью, потому что здоровье, вода и безопасность зависят от того, как мы производим и используем вещи. Лучше говорить коротко и по делу.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should менять привычки постепенно: сначала меньше отходов, потом экономия ресурсов. People must помнить, что даже маленькие шаги складываются в заметный результат for everyone.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причин и последствий подойдут because, so, as a result. Для сравнений нужны more than и less than, чтобы ясно сказать, что станет лучше или хуже при каждом решении.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модели для высказывания по теме
</a:t>
            </a:r>
            <a:endParaRPr lang="en-US" sz="2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темы: загрязнение воздуха и воды, вырубка лесов, отходы и изменение климата. Их нужно уметь назвать, связать причину и следствие, а затем предложить шаги защиты.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логика урока и структура тематических разделов (без внешней статистики).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36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четыре направления помогают системно объяснять экологические проблемы и предлагать решения на уроке иностранного языка.
</a:t>
            </a:r>
            <a:endParaRPr lang="en-US" sz="173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урока: кто разрушает наш дом и как его сохранить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Планету разрушает не сама природа, а человеческая деятельность: выхлопы, мусор, вырубка лесов, чрезмерное потребление и нерациональное использование ресурсов. Улучшать ситуацию можно экологичными привычками, переработкой, экономией воды и энергии, защитой лесов и воды.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2026-05-12T10:53:13Z</dcterms:created>
  <dcterms:modified xsi:type="dcterms:W3CDTF">2026-05-12T10:53:13Z</dcterms:modified>
</cp:coreProperties>
</file>