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выражения на уроках математики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запись, в которой числа и знаки действий работают вместе.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уже считают предметы, узнают числа и знают знаки +, − и =. Теперь эти умения соединяются в записи примеров в тетради — и математика становится понятнее, а счёт звучит почти как маленькая загадка.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умеют первоклассники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выражение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выражении есть числа — это то, с чем мы работаем. Они показывают количество предметов, шагов или единиц, а не просто стоят рядом для красоты.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действий + и − подсказывают, что нужно сделать: прибавить или отнять. Без них запись теряет смысл, как предложение без важных слов.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записи встречаются скобки. Они говорят, какую часть нужно считать первой, чтобы не перепутать порядок и не спорить с ответом.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выражение вслух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читают по знакам, а не по догадке. Поэтому 6+3 звучит как «шесть плюс три», а 8−5 — как «восемь минус пять»; здесь каждое слово помогает не перепутать действие.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чтение учит видеть разницу между числом и выражением. Карточки с цифрами и знаками +, −, = делают запись наглядной и помогают читать её без запинки.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значение у записанного без ошибки выражения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у выражения появляется один верный ответ. Это и есть его значение: не догадка, а результат действия.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«Уроки 4–6. Выражения»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находят значение выражения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на уроках 4–6: от чтения записи к ответу.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63" y="1526101"/>
            <a:ext cx="391500" cy="31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508701"/>
            <a:ext cx="391500" cy="34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486951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508701"/>
            <a:ext cx="391500" cy="348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 выражениях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складываются
</a:t>
            </a:r>
            <a:pPr algn="ctr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показывает, как две части соединяются в одно целое. В записи 1+2, 3+4 или 5+1 число становится больше, а результат легко проверить по предметам или картинкам.
</a:t>
            </a:r>
            <a:endParaRPr lang="en-US" sz="1225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пальцы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первых примеров удобно считать на пальцах. Это быстрый и понятный способ: ребёнок видит шаги счёта, а не только торопливый ответ на бумаге.
</a:t>
            </a:r>
            <a:endParaRPr lang="en-US" sz="1371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Выручает числовой ряд
</a:t>
            </a:r>
            <a:pPr algn="ctr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считать по числовому ряду, легче не пропустить ни одного числа. Такой способ особенно полезен, когда нужно прибавить один или два и не сбиться с места.
</a:t>
            </a:r>
            <a:endParaRPr lang="en-US" sz="1262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Запоминаются пары
</a:t>
            </a:r>
            <a:pPr algn="ctr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чисел, которые дают 5 и 10, помогают считать быстрее. Они становятся маленькими опорами: встретились снова — и ответ уже почти сам подсказывает себя.
</a:t>
            </a:r>
            <a:endParaRPr lang="en-US" sz="137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6175" y="1159575"/>
            <a:ext cx="2081100" cy="208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475" y="1159575"/>
            <a:ext cx="2081100" cy="208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в выражениях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45970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Было — убрали — осталось
</a:t>
            </a:r>
            <a:pPr algn="ctr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лежали яблоки, потом часть унесли в корзину. Ребёнок сразу видит: предметов стало меньше, и нужно узнать, сколько осталось. Такая картинка помогает понять смысл вычитания без лишних объяснений и очень подходит для коротких примеров.
</a:t>
            </a:r>
            <a:endParaRPr lang="en-US" sz="917" dirty="0"/>
          </a:p>
        </p:txBody>
      </p:sp>
      <p:sp>
        <p:nvSpPr>
          <p:cNvPr id="10" name="Text 3"/>
          <p:cNvSpPr txBox="1"/>
          <p:nvPr/>
        </p:nvSpPr>
        <p:spPr>
          <a:xfrm>
            <a:off x="52439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закрыта, но не потеряна
</a:t>
            </a:r>
            <a:pPr algn="ctr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несколько шариков могут быть спрятаны за ладошкой или закрыты карточкой. Видно не всё, зато ясно, что что-то исчезло из поля зрения. Это отличный способ показать, как вычитание помогает найти недостающую часть.
</a:t>
            </a:r>
            <a:endParaRPr lang="en-US" sz="98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выражения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значение каждого выражения, а уже потом сравнивают записи. Так видно не только, как они написаны, но и какой ответ получается после вычисления.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значения одинаковые, ставят знак =. Когда один ответ больше другого, используют &gt;, а когда меньше — &lt;. Эти знаки работают как маленькие указатели.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3+2 и 6−1 дают одинаковый результат. Значит, записи разные, а значение одно и то же — и это очень полезное открытие для детей.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с двумя действиями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записях встречаются два действия подряд, например 2+3−1 или 8−2+1. Здесь уже нужно быть особенно внимательным: шагов больше, а счёт любит порядок.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скобок нет, вычисление идёт слева направо. Сначала выполняют первое действие, потом второе, и только после этого записывают окончательный ответ.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пропущенная цифра или лишний шаг сразу меняют результат. Поэтому такие примеры лучше читать медленно, как будто математике тоже нужно время подумать.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первоклассников важны короткие и ясные записи. Они помогают не перегрузить внимание и спокойно увидеть, что происходит в каждом шаге выражения.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5" y="74425"/>
            <a:ext cx="4820159" cy="498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4650" y="1709900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подсказывают, какую часть выражения нужно посчитать раньше. В записи 6−(2+1) сначала находят значение внутри скобок, а потом выполняют вычитание.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934650" y="619700"/>
            <a:ext cx="40119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скобки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934650" y="3403888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порядок не путается и ответ получается верным. Скобки можно выделять рамкой, кружком или цветом, чтобы они сразу бросались в глаза.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в простых выражениях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действовать, чтобы найти единственный правильный ответ без путаницы.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2075" y="1571326"/>
            <a:ext cx="299025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5338" y="1574926"/>
            <a:ext cx="391500" cy="39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6229" y="3511001"/>
            <a:ext cx="391500" cy="34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первоклассников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Пропущенный знак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ребёнок видит числа, но забывает знак действия. Тогда выражение теряет смысл, и пример уже нельзя прочитать или вычислить правильно.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не с того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вычитании легко ошибиться на один шаг или начать считать не от первого числа. Медленный устный счёт помогает не сбиться.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2130050" y="4080825"/>
            <a:ext cx="48840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Забытые скобки
</a:t>
            </a:r>
            <a:pPr algn="ctr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записи есть скобки, их нужно заметить сразу. Иначе порядок действий меняется, а ответ получается совсем не тот, что нужен.
</a:t>
            </a:r>
            <a:endParaRPr lang="en-US" sz="135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65942" y="0"/>
            <a:ext cx="467636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402675"/>
            <a:ext cx="59196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ответ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1496875"/>
            <a:ext cx="5082000" cy="10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помогает заметить, не ошиблись ли мы в вычислении. Например, если 4+3=7, можно проверить себя вычитанием: 7−3=4.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1" y="2977278"/>
            <a:ext cx="4290300" cy="10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 так же проверяют вычитание сложением. Если 9−2=7, то 7+2=9. Такой «математический круг» очень любит порядок.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281" y="1483351"/>
            <a:ext cx="348862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486951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526101"/>
            <a:ext cx="391500" cy="313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вокруг нас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на столе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лежат 3 яблока и ещё 2. Это удобный пример сложения: предметы соединяются, а число становится больше.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Сладости в коробке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было 10 конфет и 4 съели, можно составить вычитание. Ребёнок видит, сколько осталось, а не только пишет пример.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 в пенале
</a:t>
            </a:r>
            <a:pPr algn="ctr" indent="0" marL="0">
              <a:lnSpc>
                <a:spcPct val="100000"/>
              </a:lnSpc>
              <a:buNone/>
            </a:pPr>
            <a:r>
              <a:rPr lang="en-US" sz="13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Положили 5 карандашей и добавили ещё 1. Такое короткое действие легко превратить в выражение и сразу проверить ответ.
</a:t>
            </a:r>
            <a:endParaRPr lang="en-US" sz="1385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Ситуации в классе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тоже есть выражения: тетради, счётчики, фишки, карточки. Математика помогает считать вещи вокруг без лишней суеты.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запись выражения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слова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или ученик произносит действие: «к 4 прибавить 2» или «от 7 отнять 3». Так смысл примера становится понятным на слух.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280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знаки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 же мысль записывают кратко: 4+2 или 7−3. Знаки помогают быстро увидеть, что именно нужно сделать с числами.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58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 — чтение записи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учится узнавать пример по виду и читать его без подсказки. Это ускоряет счёт и делает работу в тетради увереннее.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Составляем выражение по картинке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ветке сидели 5 птиц и прилетели ещё 2, дети записывают 5+2. Картинка помогает увидеть действие глазами, а потом уже — в тетради.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задания показывают, как обычная история превращается в математическую запись. Это полезно и понятно: сначала предметы, потом числа, и никакой магии, только счёт.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Мини-задания по теме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1094000"/>
            <a:ext cx="7780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значение короткого выражения, например 3+2 или 8−1. Это учит быстро читать запись и сразу получать ответ без лишних остановок.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2128475"/>
            <a:ext cx="72087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два примера после вычисления. Ребёнок замечает, где результат больше, меньше или равен, и начинает внимательнее смотреть не только на числа, но и на ответ.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0" y="3162975"/>
            <a:ext cx="66261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Поставить нужный знак =, &gt; или &lt;. Такое задание тренирует сравнение и помогает не путать запись выражения с его значением.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69100" y="4197475"/>
            <a:ext cx="6037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решение другим способом. Если ответ совпал, значит всё верно; если нет, можно спокойно найти ошибку и исправить её.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умеют ученики после уроков 4–6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этих уроков дети уверенно читают выражения, находят их значение и различают числа, знаки действий и ответ. Теперь пример не выглядит как загадка с сюрпризом.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также сравнивают записи, используют скобки и умеют проверять результат. Это делает счёт аккуратнее, а работу в классе — спокойнее и точнее.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Читают и считают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Сравнивают и проверяют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— это шаги, которые можно прочитать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помогает увидеть действие в короткой записи и найти его значение без спешки. Если читать знаки внимательно и помнить про порядок, математика становится понятной и даже немного дружелюбной.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2026-05-20T14:02:52Z</dcterms:created>
  <dcterms:modified xsi:type="dcterms:W3CDTF">2026-05-20T14:02:52Z</dcterms:modified>
</cp:coreProperties>
</file>