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науку о живой природе: главные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жизни на Земле: организмы, их строение, функции и связи.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жизни началось с древних наблюдений. Микроскоп раскрыл тайны клеток. Дарвин, Мендель и экологи задали основы современной биологии.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истории изучения живой природы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 — основополагающих структур жизни, которые выполняют жизненно важные функции и обеспечивают целостность организма.
</a:t>
            </a:r>
            <a:endParaRPr lang="en-US" sz="986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постоянно обмениваются веществами с окружением, обеспечивая рост, развитие и поддержание жизнедеятельности.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размножению передаёт наследственную информацию, а адаптация помогает выживать в изменяющихся условиях природы.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адаптация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живых организмов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Бесчисленное множество форм жизни существует в разных экосистемах, от глубин океанов до тропических лесов.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1,7 миллиона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описано учёными, с постоянным приростом новых находок.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таксономистов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 без ядра, простые по структуре, к ним относятся бактерии и археи.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ядро и специализированные органоиды, объединяя растения, животных и грибы в более сложные формы жизни.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единица живой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основных царств живых организмов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большинство среди животных, их численность превышает миллион видов.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доминируют по видовому разнообразию, растения и грибы также занимают значительную долю.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растения и некоторые бактерии преобразуют солнечный свет в питательные вещества.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реакции выделяется кислород, жизненно важный для дыхания большинства организмов.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клетках поглощает свет, придавая листьям зелёный цвет и участвуя в фотосинтезе.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энергообмен в экосистемах, обеспечивая питание для животных и человека.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источник энергии на планете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пищевой цепи в природе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живых организмов на разных трофических уровнях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расщепляют органику, возвращая минералы в почву, что поддерживает плодородие и здоровье экосистемы.
</a:t>
            </a:r>
            <a:endParaRPr lang="en-US" sz="844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круговорот веществ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преобразуют атмосферный азот в доступные растениям формы, обеспечивая важный элемент для их роста.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
</a:t>
            </a:r>
            <a:endParaRPr lang="en-US" sz="1343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856624"/>
            <a:ext cx="4063200" cy="19176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трёх царств по питанию, подвижности и способам размножения.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проявляются в способах получения пищи, передвижении и размножении, определяя экологические роли.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растений, животных и грибов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— это участки молекулы ДНК, которые содержат инструкции для формирования тела и передачи признаков от родителей к потомкам. Они определяют внешний вид и функции организма.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— процесс передачи генетической информации, благодаря которому дети получают черты своих родителей, что обеспечивает устойчивость видов во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Джеймс Ватсон и Фрэнсис Крик открыли структуру ДНК, что заложило основы молекулярной биологии и открыло путь к изучению геномов живых существ.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наследственность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объяснил, что новые виды возникают благодаря естественному отбору, в котором выживают и размножаются наиболее приспособленные организмы. Эта идея изменила представления о живой природе.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и естественный отбор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показывают, как у лошадей постепенно изменялись размеры и строение конечностей — от маленьких лесных животных до современных крупных травоядных.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в развитии лошадей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древо отображает родственные связи между всеми живыми организмами, демонстрируя общие корни и пути диверсификации видов на протяжении миллионов лет.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древо жизни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эволюционного процесса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сотрудничество между разными видами, как например, пчёлы опыляют цветы, помогая им размножаться.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ресурсы — пищу, пространство или свет — происходит между организмами, конкурирующими за выживание в одной среде.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организм живет за счет другого, нанося ему вред, как в случае паразитов — вшей или гельминтов, которые питаются хозяином.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взаимодействий в природе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естественную среду обитания многих видов и влияет на климат. Однако природоохранные программы восстанавливают территории и помогают вернуть животным дома.
</a:t>
            </a:r>
            <a:endParaRPr lang="en-US" sz="799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и восстановление лесов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охраняют редкие виды и среду их обитания. На территории ведутся исследования и охрана природы, что помогает сохранить биоразнообразие для будущих поколений.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в цифрах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постоянно открывает новые виды, особенно в труднодоступных местах, что свидетельствует о богатстве живой природы на планете.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животные, особенно насекомые, составляющие основную часть биоразнообразия, что говорит о сложности экологических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биомы Земли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тайгу и тропические леса с богатым разнообразием растений и животных, имеющих приспособления к разному климату.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910675" y="183197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саванны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травянистые пространства с редкими деревьями, населяемые травоядными животными и хищниками.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824050" y="2446488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места с минимальной растительностью, где живут организмы, выдерживающие экстремальную жару и сухость.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910675" y="31350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северные регионы с низкорослой растительностью и сезонным жизненным циклом животных.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824050" y="380023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Речные, озёрные и морские экосистемы с огромным количеством водных организмов и особой экологической ролью.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хищник обитает в Дальневосточном регионе России и нуждается в защите из-за угроз утраты места обитания и браконьерства.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сохранения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Живущий в высокогорных районах снежный барс опасается исчезновения из-за нарушения экосистем и изменений климата.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в горах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лотоса и сахалинская иглика охраняются государством, так как их места обитания ограничены и нестабильны из-за деятельности человека.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Красной книги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исчезающих видов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лекарств и вакцин позволила бороться с опасными болезнями и улучшила здоровье населения во всем мире.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помогает создавать устойчивые к болезням и вредителям культуры, увеличивая урожаи и обеспечивая продовольственную безопасность.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диагностики болезней развиваются благодаря биологическим исследованиям, что ускоряет выявление и лечение заболеваний.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применяются в производстве продуктов питания и очистке воды, снижая загрязнение и повышая качество жизни.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биологии в развитие 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968" y="994725"/>
            <a:ext cx="1618913" cy="285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543" y="994725"/>
            <a:ext cx="1618913" cy="28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59118" y="994725"/>
            <a:ext cx="1618913" cy="2853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1693" y="994725"/>
            <a:ext cx="1618913" cy="285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1132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эвкалипты достигают высоты около 100 метров, становясь одними из самых высоких растений на Земле и создавая уникальные экосистемы.
</a:t>
            </a:r>
            <a:endParaRPr lang="en-US" sz="686" dirty="0"/>
          </a:p>
        </p:txBody>
      </p:sp>
      <p:sp>
        <p:nvSpPr>
          <p:cNvPr id="13" name="Text 2"/>
          <p:cNvSpPr txBox="1"/>
          <p:nvPr/>
        </p:nvSpPr>
        <p:spPr>
          <a:xfrm>
            <a:off x="51132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эвкалипт — гигант деревьев
</a:t>
            </a:r>
            <a:endParaRPr lang="en-US" sz="784" dirty="0"/>
          </a:p>
        </p:txBody>
      </p:sp>
      <p:sp>
        <p:nvSpPr>
          <p:cNvPr id="14" name="Text 3"/>
          <p:cNvSpPr txBox="1"/>
          <p:nvPr/>
        </p:nvSpPr>
        <p:spPr>
          <a:xfrm>
            <a:off x="258390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Развивая скорость до 350 км/ч во время охоты, сапсан установил рекорд среди птиц и стал символом стремительности и точности в природе.
</a:t>
            </a:r>
            <a:endParaRPr lang="en-US" sz="717" dirty="0"/>
          </a:p>
        </p:txBody>
      </p:sp>
      <p:sp>
        <p:nvSpPr>
          <p:cNvPr id="15" name="Text 4"/>
          <p:cNvSpPr txBox="1"/>
          <p:nvPr/>
        </p:nvSpPr>
        <p:spPr>
          <a:xfrm>
            <a:off x="258390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Сапсан — самая быстрая птица
</a:t>
            </a:r>
            <a:endParaRPr lang="en-US" sz="784" dirty="0"/>
          </a:p>
        </p:txBody>
      </p:sp>
      <p:sp>
        <p:nvSpPr>
          <p:cNvPr id="16" name="Text 5"/>
          <p:cNvSpPr txBox="1"/>
          <p:nvPr/>
        </p:nvSpPr>
        <p:spPr>
          <a:xfrm>
            <a:off x="4656475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миллилитре почвы содержится более миллиона бактерий, которые играют важную роль в питании растений и разложении органики.
</a:t>
            </a:r>
            <a:endParaRPr lang="en-US" sz="716" dirty="0"/>
          </a:p>
        </p:txBody>
      </p:sp>
      <p:sp>
        <p:nvSpPr>
          <p:cNvPr id="17" name="Text 6"/>
          <p:cNvSpPr txBox="1"/>
          <p:nvPr/>
        </p:nvSpPr>
        <p:spPr>
          <a:xfrm>
            <a:off x="4656476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Микромир в почве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6729050" y="4266980"/>
            <a:ext cx="1408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и морские создания обладают биолюминесценцией — способностью излучать свет в темноте, что используется для привлечения добычи или защиты.
</a:t>
            </a:r>
            <a:endParaRPr lang="en-US" sz="626" dirty="0"/>
          </a:p>
        </p:txBody>
      </p:sp>
      <p:sp>
        <p:nvSpPr>
          <p:cNvPr id="19" name="Text 8"/>
          <p:cNvSpPr txBox="1"/>
          <p:nvPr/>
        </p:nvSpPr>
        <p:spPr>
          <a:xfrm>
            <a:off x="6729051" y="3959475"/>
            <a:ext cx="1408200" cy="2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Светящиеся организмы
</a:t>
            </a:r>
            <a:endParaRPr lang="en-US" sz="934" dirty="0"/>
          </a:p>
        </p:txBody>
      </p:sp>
      <p:sp>
        <p:nvSpPr>
          <p:cNvPr id="20" name="Text 9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явления живой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биологии помогает понять закономерности жизни, бережно сохранять природу и принимать решения ради устойчивого развития и здоровья будущих поколений.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науки о живой природе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2026-05-08T10:36:19Z</dcterms:created>
  <dcterms:modified xsi:type="dcterms:W3CDTF">2026-05-08T10:36:19Z</dcterms:modified>
</cp:coreProperties>
</file>