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юмористического рассказа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смех в литературе: от наблюдения до точной развязки.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рассказе: от анекдота к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Юмористическая проза выросла из коротких бытовых и фольклорных форм, но стала самостоятельным искусством. Чехов, Зощенко, Тэффи и О. Генри показали, что смех в рассказе держится на точности наблюдения, сдержанности и сильном финале.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смешным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возникает, когда ожидание читателя расходится с результатом: герой говорит одно, а поступает иначе, или его статус не совпадает с поведением.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усиливают преувеличение, буквальное понимание слов, нелепая логика и самообман персонажа, особенно если всё подано серьёзным тоном.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юмористическом рассказе смех связан не только с шуткой, но и с точным наблюдением за человеческими слабостями и бытовыми несуразностями.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как источник комизма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Обыденная сцена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Юмористический рассказ особенно убедителен, когда опирается на узнаваемую повседневность: урок, перемену, семейный разговор, очередь или поездку. Читатель легко узнаёт ситуацию и сразу замечает отклонение.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 привычном порядке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рождается, когда обычное действие нарушается ошибкой, недоразумением или чрезмерно серьёзной реакцией. Тогда абсурд выглядит правдоподобно и вызывает смех без искусственной натянутости.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комического эффекта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юмор чаще всего опирается на жизненно узнаваемые ситуации и точную речь персонажей.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комизм дают несоответствие и бытовая неловкость: они выглядят естественно и не требуют искусственной шутки.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приёмов по школьному курсу анализа юмористического рассказа
</a:t>
            </a:r>
            <a:endParaRPr lang="en-US" sz="11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юмористического рассказа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1005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привычную обстановку и показывает исходное равновесие, чтобы читатель сразу понял, от чего будет отталкиваться комическая ситуация.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7950" y="19439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Вводит маленький сбой: ошибку, недоразумение или странную реплику, которая нарушает спокойный ход событий.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599450" y="18317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Недоразумение нарастает, детали усложняют ситуацию, а ожидание развязки становится всё напряжённее.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75600" y="37995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Достигается пик неловкости или абсурда, когда скрытое противоречие проявляется особенно ярко.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09300" y="3855700"/>
            <a:ext cx="2207100" cy="9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неожиданно переосмысляет всё происшествие и остаётся логичным, хотя внешне выглядит парадоксально.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комическая история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приёмов, по которой бытовая ситуация превращается в литературный юмор.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232" y="1691000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как носитель юмора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слишком уверен в себе и не замечает собственных ошибок. Именно несоответствие между его оценкой и реальностью делает ситуацию смешной и узнаваемой.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путает детали, забывает важное и действует невпопад. Комизм возникает не из злобы автора, а из точной передачи человеческой невнимательности.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любовь к порядку и правилам превращает обычный эпизод в нелепость. Когда мелочь становится для героя вопросом принципа, смешное рождается естественно.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Прямолинейная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говорит и отвечает слишком буквально, не улавливая подтекст. Такая манера выявляет характер и одновременно обостряет комический эффект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реплика-перевёртыш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выразительна реплика, которая меняет смысл сцены: герой понимает ситуацию иначе, чем собеседник. Один короткий ответ способен превратить обычный разговор в смешной и психологически точный эпизод.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диалог помогает быстро раскрыть характеры: один говорит уверенно, другой отвечает уклончиво, и между репликами сразу возникает комическое напряжение. Пауза и недосказанность работают не слабее, чем шутка.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комического письма в рассказе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приём работает только тогда, когда поддержан логикой сюжета и точной мотивацией персонажей.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приёмы, которые не нарушают внутреннюю правдоподобность и поддерживают сюжетную логику.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художественных приёмов юмористического рассказа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Сухой, почти бесстрастный рассказ о нелепом происшествии усиливает комизм: читатель сам замечает несоответствие между тоном и событием.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 шутливая интонация часто обесценивает ситуацию, потому что заранее подсказывает реакцию и лишает текст внутреннего напряжения.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внешний взгляд рассказчика, который словно фиксирует факты, не комментируя их, а смех возникает из самой картины.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в юмористической прозе важен не меньше сюжета: именно он задаёт дистанцию, иронию и скрытое ожидание развязки.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и тон рассказа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напряжения в юмористическом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происходит постепенно, поэтому финальный поворот воспринимается как логичное, а не случайное завершение.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плавнее накопление неловкости, тем сильнее эффект неожиданной развязки и точнее работает юмор.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композиции юмористического рассказа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начинающих авторов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Случайные шутки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перегружается каламбурами и остротами, но между ними нет общего замысла и связной сюжетной линии.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321513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Потеря правдоподобия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становятся карикатурными, поступают неестественно, и смешное перестаёт выглядеть убедительным.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55900" y="2378050"/>
            <a:ext cx="22071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Морализаторский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начинает открыто поучать, из-за чего исчезают лёгкость, ирония и художественная свобода.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 официальный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обычный вопрос «Ты сделал домашнее задание?» ученик отвечает: «На данный момент работа находится в стадии завершения». Смешно именно несоответствие между бытовой ситуацией и нарочито важным тоном.
</a:t>
            </a:r>
            <a:endParaRPr lang="en-US" sz="881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серьёзный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рядом с кружкой и учебником лежит маленькая линейка, аккуратно завёрнутая в салфетку, будто хрупкая ценность. Один такой предмет создаёт образ человека, который относится к пустякам как к событию.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 торжественной надписью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обложке аккуратно выведено: «Рабочая тетрадь по математике. Экземпляр № 1». Но внутри — вместо решений схема футбольного матча и список покупок. Такая деталь сразу показывает и старательность, и рассеянность героя.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деталь вместо громкой шутки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юмористического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правок от черновика к выверенному финалу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образцы юмористической прозы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комизм рождается из точного наблюдения за повседневной жизнью: смешное у него часто соседствует с психологической правдой и тихой иронией.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Зощенко важны разговорная речь, наивный повествователь и социальная окраска, благодаря которым бытовая ситуация становится одновременно смешной и показательной.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и О. Генри демонстрируют разные способы юмора: у первой преобладают тонкость и психологическая наблюдательность, у второго — сюжетный поворот и эффектная развязка.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юмористический рассказ убедительным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удачный эпизод не работает без внутренней последовательности: читатель должен верить в события, а не только ждать шутки.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сюжет и финал важнее внешней остроты: именно они превращают смешное в художественно цельный текст.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признакам юмористического рассказа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и что ослабляет смешной эффект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приёмы помогают сохранить художественную точность, а какие делают текст тяжёлым или поверхностным.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комизм держится на точности, а не на количестве шуток: чем яснее логика и деталь, тем убедительнее смешное.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таблица по анализу юмористической прозы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юмора соединяет наблюдательность, чувство меры, языковую точность и композиционную дисциплину; именно это превращает бытовую сцену в художественно убедительный эпизод.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умения определяют зрелый юмористический рассказ.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сильного юмористического рассказа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юмористический рассказ держится на правдоподобии, точной детали, выразительном характере и неожиданном, но логичном финале. Его смех не случаен, а художественно выверен.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2026-05-23T18:58:23Z</dcterms:created>
  <dcterms:modified xsi:type="dcterms:W3CDTF">2026-05-23T18:58:23Z</dcterms:modified>
</cp:coreProperties>
</file>