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как писать грамотно и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точно: от правил к уверенной проверке.
</a:t>
            </a:r>
            <a:endParaRPr lang="en-US" sz="47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орфографии важны каждому школьнику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помогает писать одно и то же слово одинаково в любом тексте. Это делает письменную речь понятной, аккуратной и точной, даже когда произношение не подсказывает правильный вариант.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— место, где нужно выбирать написание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— это участок слова, где возможны разные написания, и выбор нужно сделать по правилу, а не по слуху. Чаще всего такие места встречаются в корне, приставке, суффиксе и окончании.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орфограммам относятся безударные гласные, парные и непроизносимые согласные, а также написание приставок и мягкого знака. Иногда проверить написание можно, а иногда слово нужно просто запомнить.
</a:t>
            </a:r>
            <a:endParaRPr lang="en-US" sz="133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замечать орфограммы заранее, ошибок станет меньше. Тогда ученик сможет не только правильно писать слова, но и быстрее проверять свою работу перед сдачей.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 слова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 корне проверяют подбором однокоренного слова, где эта же буква стоит под ударением. Так легче услышать и выбрать правильное написание: вода — воды, река — реки.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проверочного слова нет, написание нужно запомнить и сверять со словарём. К таким словам относятся, например, собака, молоко, тетрадь. В этих случаях правило не помогает напрямую.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орфограммы, которые встречаются в 6 классе
</a:t>
            </a:r>
            <a:endParaRPr lang="en-US" sz="220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орфограммы и удобные способы их проверки.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проверки зависит от типа орфограммы: для одних помогает ударение, для других — форма слова, родственное слово или словарь.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орфографии для 6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чаще всего вызывают ошибки
</a:t>
            </a:r>
            <a:endParaRPr lang="en-US" sz="252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правиле ошибки возникают по разным причинам: звук может ослабевать, меняться или вовсе не подсказывать букву.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 безударными гласными, потому что в слабой позиции буква слышится неясно и требует проверки.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«Орфография» для 6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слабой 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б-п, в-ф, г-к, д-т, ж-ш, з-с на конце слова и перед глухими согласными произносятся неясно. Поэтому на слух легко выбрать неверную букву.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написание, нужно изменить слово или подобрать форму, где после согласной появляется гласный звук. Например: гриб — грибы, дуб — дубы, мороз — морозы.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показывает, какая согласная действительно стоит в слове. Он помогает не полагаться только на произношение и замечать орфограмму там, где звук ослаблен.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орфограмму в слове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выбирать правильное написание в большинстве школьных слов.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 словах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есть, а звука почти нет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согласный не слышен, но на письме он сохраняется. Так пишутся, например, праздник, солнце, лестница, сердце.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такие слова помогает родственное слово, где согласный становится слышимым: праздничный, солнечный, лестничный, сердечный. Нужно увидеть корень и подобрать нужную форму.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проверочное слово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их написание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приставок пишутся одинаково: по-, под-, над-, пред-, от-, об-, за-, на-. Их написание не меняется по слуху, поэтому важно узнавать приставку в составе слова.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з/с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приставках буква зависит от следующего звука. Перед звонким согласным пишется з, перед глухим — с. Поэтому получаются разные формы одной и той же приставки.
</a:t>
            </a:r>
            <a:endParaRPr lang="en-US" sz="1323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следующий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беззвучный и бесполезный выбор буквы определяется первым звуком корня. Орфограмма становится понятной, если внимательно произнести слово и выделить соседние звуки.
</a:t>
            </a:r>
            <a:endParaRPr lang="en-US" sz="114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правилу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определить приставку, посмотреть на следующий звук и вспомнить правило. Такой способ работает быстрее, чем попытка писать только по произношению.
</a:t>
            </a:r>
            <a:endParaRPr lang="en-US" sz="12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з/с: от чего зависит буква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приставке зависит от первого звука корня: звонкий требует з, глухой — 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языка; школьный курс 6 класса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выбирается буква в приставках перед разными звуками корня.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 орфограмм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орфограммы требуют разных приёмов проверки, поэтому важно сначала определить тип ошибки.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помогают ударение и форма слова, но для непроверяемых написаний нужен словарь.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проверки орфограмм по учебному курсу русского языка, 6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и связь слов в предложении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в какой форме стоит слово: оно помогает определить число, падеж, а иногда и род, как в сочетаниях «в школе», «к школе», «о школе».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вопрос к слову и посмотреть, с каким словом оно связано в предложении. Тогда легче выбрать правильное окончание существительного, прилагательного или местоимения.
</a:t>
            </a:r>
            <a:endParaRPr lang="en-US" sz="1569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появляются, когда ученик путает падеж или не замечает изменение формы слова. Внимание к окончанию помогает писать связно и грамотно.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слова: написание нужно запоминать
</a:t>
            </a:r>
            <a:endParaRPr lang="en-US" sz="1934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нельзя проверить ударением или подбором родственного слова: их написание закреплено традицией. К таким словам относятся, например, «берёза», «карандаш», «пальто», «аккуратный».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их надёжно, полезны повторение, списывание, карточки и составление собственных предложений. Регулярная практика помогает удержать трудное написание в памяти.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выбрать: слитно, раздельно или через дефис
</a:t>
            </a:r>
            <a:endParaRPr lang="en-US" sz="253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написание по части слова или части речи.
</a:t>
            </a:r>
            <a:endParaRPr lang="en-US" sz="175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выполняет мягкий знак в школьных орфограммах.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обозначать мягкость, разделять звуки и входить в специальные правила написания после шипящих.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языка; школьный курс 6 класса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грамотность особенно нужна в жизни школьника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важно не только на уроках, но и в повседневной переписке, где ошибки особенно заметны.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ситуациях орфография помогает сделать текст яснее, аккуратнее и понятнее для читателя.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видов письменной речи для школьников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орфографическая зоркость
</a:t>
            </a:r>
            <a:endParaRPr lang="en-US" sz="2851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запоминать правильный облик слов и замечать, как они пишутся в тексте.
</a:t>
            </a:r>
            <a:endParaRPr lang="en-US" sz="116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Вдумчивое списывание учит не пропускать буквы и обращать внимание на опасные места в слове.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Списывание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проверочных слов и сравнение с правилом помогают выбрать нужную букву до записи ответа.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полезно ещё раз прочитать написанное и исправить найденные ошибки.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Самопроверка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 и правильная проверка
</a:t>
            </a:r>
            <a:endParaRPr lang="en-US" sz="210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исправлять частые орфографические ошибки с помощью проверки.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исправляются разными способами: через однокоренное слово, форму слова или запоминание словарного написания.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орфографических ошибок; курс русского языка, 6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— это навык, который развивается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опирается на правила и тренировку внимания: нужно замечать орфограммы, проверять их по слову или словарю и регулярно повторять трудные написания.
</a:t>
            </a:r>
            <a:endParaRPr lang="en-US" sz="42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2026-05-23T14:31:30Z</dcterms:created>
  <dcterms:modified xsi:type="dcterms:W3CDTF">2026-05-23T14:31:30Z</dcterms:modified>
</cp:coreProperties>
</file>