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как часть речи и как член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 — в центре внимания прилагательного.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речь точнее и выразительнее, помогают описывать предметы и правильно строить предложения. В 7 классе важно понять их значение, изменения и синтаксическую роль.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прилагательное в 7 классе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прилагательное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внешние признаки предмета: цвет, форму и размер. Оно помогает представить объект точнее, например: красный мяч, круглый стол, широкое окно.
</a:t>
            </a:r>
            <a:endParaRPr lang="en-US" sz="1189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 вкус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прилагательных можно указать, из чего сделан предмет или какой он на вкус: деревянная линейка, стеклянная ваза, сладкое яблоко, кислый лимон.
</a:t>
            </a:r>
            <a:endParaRPr lang="en-US" sz="1189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описывают возраст, состояние и общий вид предмета: старый дом, молодой учитель, свежий снег, тёплый чай. Такие слова делают описание конкретным.
</a:t>
            </a:r>
            <a:endParaRPr lang="en-US" sz="1189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 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может выражать качество или оценку: добрый человек, смелый поступок, интересная книга, трудная задача. Именно такие слова особенно часто используются в речи.
</a:t>
            </a:r>
            <a:endParaRPr lang="en-US" sz="1189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предметом
</a:t>
            </a:r>
            <a:pPr algn="l" indent="0" marL="0">
              <a:lnSpc>
                <a:spcPct val="100000"/>
              </a:lnSpc>
              <a:buNone/>
            </a:pPr>
            <a:r>
              <a:rPr lang="en-US" sz="6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не существует отдельно: прилагательное всегда относится к определённому предмету и помогает выделить его среди других, поэтому оно тесно связано с существительным.
</a:t>
            </a:r>
            <a:endParaRPr lang="en-US" sz="11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на которые отвечает прилагательное
</a:t>
            </a:r>
            <a:endParaRPr lang="en-US" sz="2903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783700" y="122677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прилагательное, задают вопросы какой? какая? какое? какие? Они помогают быстро определить слово, которое обозначает признак предмета, а не действие или количество.
</a:t>
            </a:r>
            <a:endParaRPr lang="en-US" sz="1081" dirty="0"/>
          </a:p>
        </p:txBody>
      </p:sp>
      <p:sp>
        <p:nvSpPr>
          <p:cNvPr id="14" name="Text 3"/>
          <p:cNvSpPr txBox="1"/>
          <p:nvPr/>
        </p:nvSpPr>
        <p:spPr>
          <a:xfrm>
            <a:off x="783700" y="227682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от 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вопрос задают от существительного: дом какой? высокий, тетрадь какая? новая, окно какое? широкое. Так легче увидеть связь слов в предложении.
</a:t>
            </a:r>
            <a:endParaRPr lang="en-US" sz="1061" dirty="0"/>
          </a:p>
        </p:txBody>
      </p:sp>
      <p:sp>
        <p:nvSpPr>
          <p:cNvPr id="15" name="Text 4"/>
          <p:cNvSpPr txBox="1"/>
          <p:nvPr/>
        </p:nvSpPr>
        <p:spPr>
          <a:xfrm>
            <a:off x="783700" y="332687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 чей?
</a:t>
            </a:r>
            <a:pPr algn="l" indent="0" marL="0">
              <a:lnSpc>
                <a:spcPct val="100000"/>
              </a:lnSpc>
              <a:buNone/>
            </a:pPr>
            <a:r>
              <a:rPr lang="en-US" sz="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прилагательное обозначает принадлежность, оно отвечает на вопрос чей? : мамин шарф, заячий след, дедушкин портфель. Такой вопрос помогает отличить притяжательные прилагательные.
</a:t>
            </a:r>
            <a:endParaRPr lang="en-US" sz="1107" dirty="0"/>
          </a:p>
        </p:txBody>
      </p:sp>
      <p:sp>
        <p:nvSpPr>
          <p:cNvPr id="16" name="Text 5"/>
          <p:cNvSpPr txBox="1"/>
          <p:nvPr/>
        </p:nvSpPr>
        <p:spPr>
          <a:xfrm>
            <a:off x="3332450" y="122677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не только найти прилагательное, но и отличить его от других частей речи. Это особенно полезно при разборе предложения и выборе окончания.
</a:t>
            </a:r>
            <a:endParaRPr lang="en-US" sz="1119" dirty="0"/>
          </a:p>
        </p:txBody>
      </p:sp>
      <p:sp>
        <p:nvSpPr>
          <p:cNvPr id="17" name="Text 6"/>
          <p:cNvSpPr txBox="1"/>
          <p:nvPr/>
        </p:nvSpPr>
        <p:spPr>
          <a:xfrm>
            <a:off x="3332450" y="227682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умеет задавать правильный вопрос, он быстрее находит прилагательные в тексте и точнее определяет их роль. Это делает разбор понятным и последовательным.
</a:t>
            </a:r>
            <a:endParaRPr lang="en-US" sz="11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имен прилагательных по значению
</a:t>
            </a:r>
            <a:endParaRPr lang="en-US" sz="2975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разряда прилагательных различаются по значению и по грамматическим возможностям.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изменяются по степеням сравнения, а относительные и притяжательные обычно нет.
</a:t>
            </a:r>
            <a:endParaRPr lang="en-US" sz="1395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узнать качественные прилагательные: сравнимость, краткая форма и степени сравнения.
</a:t>
            </a:r>
            <a:endParaRPr lang="en-US" sz="633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отличают качественные прилагательные от других разрядов и помогают быстро определить их в предложении.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грамматика: качественные прилагательные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и притяжательные прилагательные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 называют признак по материалу, времени, месту, назначению или отношению к предмету: деревянный стол, вечерний свет, школьный кабинет, городской парк.
</a:t>
            </a:r>
            <a:endParaRPr lang="en-US" sz="132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показывают принадлежность человеку или животному: мамин платок, дедушкин дом, волчий след, лисий хвост. Они отвечают на вопрос чей?
</a:t>
            </a:r>
            <a:endParaRPr lang="en-US" sz="1361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степеней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разрядов признак не бывает более или менее выраженным, поэтому формы вроде «более деревянный» или «самый лисий» не употребляются в литературной речи.
</a:t>
            </a:r>
            <a:endParaRPr lang="en-US" sz="1357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7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прилагательное связано с материалом, временем или принадлежностью, его разряд можно определить по значению. Это помогает не путать его с качественными прилагательными.
</a:t>
            </a:r>
            <a:endParaRPr lang="en-US" sz="13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имя прилагательное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прилагательного зависит от существительного, с которым оно связано в словосочетании или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согласуется с существительным по нескольким грамматическим признакам, поэтому его форма меняется вместе с главным словом.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прилагательного с существительным
</a:t>
            </a:r>
            <a:endParaRPr lang="en-US" sz="2625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
</a:t>
            </a:r>
            <a:pPr algn="l" indent="0" marL="0">
              <a:lnSpc>
                <a:spcPct val="100000"/>
              </a:lnSpc>
              <a:buNone/>
            </a:pPr>
            <a:r>
              <a:rPr lang="en-US" sz="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прилагательное принимает тот же род, что и существительное: новый портфель, новая тетрадь, новое окно. Род помогает выбрать правильное окончание.
</a:t>
            </a:r>
            <a:endParaRPr lang="en-US" sz="1312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
</a:t>
            </a:r>
            <a:pPr algn="l" indent="0" marL="0">
              <a:lnSpc>
                <a:spcPct val="100000"/>
              </a:lnSpc>
              <a:buNone/>
            </a:pPr>
            <a:r>
              <a:rPr lang="en-US" sz="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род не различается, но число сохраняется: новые книги, новые окна, новые учебники. Прилагательное подстраивается под существительное во множественной форме.
</a:t>
            </a:r>
            <a:endParaRPr lang="en-US" sz="1220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прилагательного определяется по существительному: у синего моря, к синей реке, о синем небе. Ошибка в падеже часто ведёт к ошибке в окончании.
</a:t>
            </a:r>
            <a:endParaRPr lang="en-US" sz="1307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6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 — основной признак связи прилагательного с существительным. Если правильно определить форму существительного, легче подобрать точное окончание прилагательного.
</a:t>
            </a:r>
            <a:endParaRPr lang="en-US" sz="11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 прилагательных
</a:t>
            </a:r>
            <a:endParaRPr lang="en-US" sz="3191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отвечает за признак предмета в определении: красивый город, высокая гора, интересная книга. Она склоняется по падежам и изменяется вместе с существительным.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часто входит в состав сказуемого: город красив, гора высока, книга интересна. По падежам она не изменяется, но меняется по родам и числам.
</a:t>
            </a:r>
            <a:endParaRPr lang="en-US" sz="1521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родам
</a:t>
            </a:r>
            <a:pPr algn="l" indent="0" marL="0">
              <a:lnSpc>
                <a:spcPct val="100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различаются по роду и числу: готов, готова, готово, готовы. Это помогает согласовать их с подлежащим и точно передать значение.
</a:t>
            </a:r>
            <a:endParaRPr lang="en-US" sz="1505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употребляются
</a:t>
            </a:r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формы звучат по-разному и выполняют разные задачи в предложении. Поэтому важно видеть не только слово, но и его синтаксическую роль.
</a:t>
            </a:r>
            <a:endParaRPr lang="en-US" sz="14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имя прилагательное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найти прилагательное, установить его признаки и синтаксическую роль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как определение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5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прилагательное относится к существительному и уточняет его признак: цвет, размер, форму, качество, материал или принадлежность. Именно поэтому оно делает название предмета более точным и понятным.
</a:t>
            </a:r>
            <a:endParaRPr lang="en-US" sz="1038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весенний ветер, яркая звезда, школьный двор, зеленая трава прилагательное помогает увидеть предмет точнее. Без него описание становится слишком общим и менее выразительным для читателя.
</a:t>
            </a:r>
            <a:endParaRPr lang="en-US" sz="1126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обозначение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синтаксическом разборе определение обычно подчеркивается волнистой линией. Такой способ помогает быстро отличить прилагательное от других слов и увидеть, к какому существительному оно относится.
</a:t>
            </a:r>
            <a:endParaRPr lang="en-US" sz="1112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прилагательные-определения используются в описательных текстах: в рассказах о природе, внешности, одежде и предметах быта. Они создают подробную и живую картину происходящего.
</a:t>
            </a:r>
            <a:endParaRPr lang="en-US" sz="11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как часть сказуемого
</a:t>
            </a:r>
            <a:endParaRPr lang="en-US" sz="3156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подлежащим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сказуемого прилагательное сообщает признак или состояние подлежащего. Оно уже не просто называет качество, а показывает, каким предмет является в данный момент.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такую роль выполняют краткие прилагательные: готов, интересна, спокойно, рады. Они помогают кратко и точно сообщить главное о предмете или явлении.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тоже возможна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 полная форма выступает в сказуемом: день теплый, небо голубое, книга новая. В таких предложениях прилагательное входит в смысл сказуемого целиком.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прилагательное становится частью сказуемого, оно характеризует предмет в целом. Это важно заметить при разборе предложения, чтобы правильно определить грамматическую основу.
</a:t>
            </a:r>
            <a:endParaRPr lang="en-US" sz="16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ролей прилагательного в предложении
</a:t>
            </a:r>
            <a:endParaRPr lang="en-US" sz="2622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 меняется функция прилагательного в зависимости от формы и места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зависит от существительного, а часть сказуемого — от подлежащего; роль слова помогает установить его форма и место в предложении.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«Имя прилагательное как часть речи и как член предложения»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прилагательных и орфограмма
</a:t>
            </a:r>
            <a:endParaRPr lang="en-US" sz="31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прилагательного определяется родом, числом и падежом существительного, с которым оно связано. Поэтому при разборе сначала нужно найти главное слово, а затем проверить форму прилагательного.
</a:t>
            </a:r>
            <a:endParaRPr lang="en-US" sz="1172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возникают в безударных окончаниях, когда нужная буква слышится нечетко. В таких случаях нельзя полагаться только на произношение, потому что оно может быть обманчивым.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вопрос от существительного помогает выбрать окончание: к синему морю, у веселой девочки, с новыми тетрадями. Вопрос подсказывает падеж и нужную форму слова.
</a:t>
            </a:r>
            <a:endParaRPr lang="en-US" sz="132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способ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сомневаетесь, измените существительное и посмотрите, как меняется прилагательное. Такой прием помогает избежать ошибок в письме и быстрее находить орфограмму в окончании.
</a:t>
            </a:r>
            <a:endParaRPr lang="en-US" sz="13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качественных прилагательных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 превосходная степени помогают точнее передавать различие признаков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есть только у качественных прилагательных; они показывают, насколько признак сильнее или слабее по отношению к другим.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«Степени сравнения качественных прилагательных»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6719" y="2529223"/>
            <a:ext cx="2137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прилагательного
</a:t>
            </a:r>
            <a:endParaRPr lang="en-US" sz="255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возникают, когда вопрос задают не от существительного, а наугад. Точный вопрос помогает определить падеж, окончание и синтаксическую функцию прилагательного.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наречием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прилагательное ошибочно принимают за наречие. Нужно помнить: прилагательное изменяется по родам, числам и падежам, а наречие связано с глаголом и не склоняется.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связи с существительным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найти существительное, от которого зависит слово, легко допустить ошибку в окончании и роли в предложении. Сначала определяют главное слово, затем проверяют форму.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прилагательное можно принять то за определение, то за часть сказуемого. Чтобы не ошибиться, нужно смотреть на форму слова и его место в предложении.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роль в предложении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имени прилагательного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морфологическом и синтаксическом разборе прилагательного
</a:t>
            </a:r>
            <a:endParaRPr lang="en-US" sz="30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прилагательных в художественном тексте
</a:t>
            </a:r>
            <a:endParaRPr lang="en-US" sz="2466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осень в описании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писателю не просто назвать осень, а показать ее цвет и настроение. Выражение золотая осень сразу вызывает образ теплого света, тихого воздуха и мягкого шелеста листьев. Без таких слов описание было бы заметно беднее и суше.
</a:t>
            </a:r>
            <a:endParaRPr lang="en-US" sz="103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портрет героя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о человеке прилагательные помогают заметить детали внешности и характера: добрый взгляд, строгий голос, усталые глаза. Эти слова делают образ живым и понятным, а читатель легче представляет героя и его настроение в конкретный момент.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 пространство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важны и тогда, когда автор описывает предметы быта: свежий снег, мрачный лес, тихий вечер, старый дом. Благодаря им обычная картина становится выразительной и запоминающейся, а читатель лучше чувствует атмосферу сцены.
</a:t>
            </a:r>
            <a:endParaRPr lang="en-US" sz="11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об имени прилагательном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называет признак предмета, согласуется с существительным и помогает точно строить речь. Умение определять его разряд, форму и синтаксическую роль делает разбор грамотным, а выражение мысли — ясным и выразительным.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2026-05-28T15:29:45Z</dcterms:created>
  <dcterms:modified xsi:type="dcterms:W3CDTF">2026-05-28T15:29:45Z</dcterms:modified>
</cp:coreProperties>
</file>