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жить без воды?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воды клетки не могут работать, а жизнь быстро становится невозможной.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нужна вода каждый день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расходуется в организме, поэтому её нужно пополнять. Она помогает переваривать пищу, переносить вещества, удалять отходы и поддерживать работу органов у человека, животных и растений каждый день без исключения.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содержится в разных частях тела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ткани содержат воду в неодинаковом количестве, поэтому её нехватка особенно заметна там, где обмен веществ идёт быстрее.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работает ткань, тем больше ей нужна вода для нормального обмена и движения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содержанию воды в тканях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день без достаточного питья мешает нормальной работе крови, почек, пищеварения и клеток, которым постоянно нужна вода.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пополнения жидкости организм уже начинает работать заметно хуже.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биологии и физиологии человека.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жидкости нужно школьнику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зависит от возраста и условий дня, а часть жидкости можно получить с едой.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жидкости должна поступать из воды, а в жару и при нагрузке питьё особенно важно.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 питьевому режиму для школьников.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человек получает воду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96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 остаётся самым простым и надёжным способом восполнить потери жидкости. Она не содержит сахара, кофеина и лишних калорий, поэтому подходит для ежедневного питья.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554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Питьевая вода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320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использует воду из разных источников в течение дня. Поэтому здоровый питьевой режим — это не только напитки, но и правильный выбор еды.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72378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55364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Арбуз, огурцы и яблоки содержат много влаги и дополняют питьё. Такие продукты помогают организму получать воду не только из стакана, но и из рациона.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55422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8408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Супы, каши и другие блюда с большим количеством жидкости помогают пополнять запас воды во время еды. Это особенно полезно, если пить хочется не очень сильно.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38466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Супы и жидкая пища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21452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 молоко тоже дают организму воду, но они не всегда заменяют её полностью. Некоторые напитки содержат сахар или другие добавки, которые нужно учитывать.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21510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нехватка воды влияет на организм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и последствий при снижении количества жидкости в организме.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600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4200" y="1294104"/>
            <a:ext cx="337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09118"/>
            <a:ext cx="450000" cy="40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обезвоживания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жидкости не хватает, организм быстро подаёт сигнал о необходимости пить. Жажда — один из самых ранних признаков, который нельзя игнорировать.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жажда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моча становится тёмнее обычного, это показывает, что воды в организме мало. Такой признак помогает заметить проблему раньше, чем появятся более тяжёлые симптомы.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моча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неприятно говорить и глотать, потому что слизистые оболочки теряют влагу. Это часто заметно уже в начале обезвоживания, особенно после активного дня.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во рту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воды человек быстрее утомляется, хуже двигается и ощущает вялость. Даже обычные дела и уроки могут требовать больше усилий, чем обычно.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слабость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мешает внимательно слушать, запоминать и выполнять задания. На уроке это может выглядеть как рассеянность, медленная реакция и трудности с работой.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сосредоточиться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человек может прожить без воды
</a:t>
            </a:r>
            <a:endParaRPr lang="en-US" sz="2572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продолжительность влияют жара, физическая активность, здоровье и то, насколько быстро человек теряет жидкость в конкретной 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через несколько дней без воды состояние становится крайне опасным, поэтому ожидать нельзя.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 влиянии обезвоживания на организм человека.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жара и спорт усиливают потерю воды
</a:t>
            </a:r>
            <a:endParaRPr lang="en-US" sz="249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выделяется сильнее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бега, игр и тренировок тело охлаждается через пот. Чем активнее движение, тем больше воды уходит, и тем быстрее нужно восполнять потери.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 ухудшается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жидкости может появиться слабость, головная боль и ощущение перегрева. Регулярные небольшие глотки помогают поддерживать нормальную работу организма.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выносливость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воды мало, становится труднее бегать, прыгать и долго сохранять темп. Человек быстрее устает, а тело хуже справляется с нагрузкой и перегревом.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ускоряет потери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тёплом помещении и на улице организм начинает отдавать больше влаги, чтобы не перегреться. Поэтому в жаркую погоду пить нужно чаще, чем обычно.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работа мозга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состоит в основном из воды, поэтому даже небольшая нехватка жидкости сразу отражается на внимании и скорости мышления. Ребёнку становится труднее запоминать, слушать объяснение и быстро отвечать на уроке.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Мозгу нужна вода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мало, человек чаще отвлекается, дольше выполняет задания и быстрее устаёт от умственной работы. Это особенно заметно во время контрольной, чтения текста или решения задач.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концентрация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 замедляет реакцию и делает движения менее точными. На физкультуре или во время игры это может привести к неловкости, ошибкам и более быстрой усталости.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реакция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обезвоживании нередко появляются сонливость, тяжесть в голове и ощущение разбитости. Ребёнок может думать, что ему просто скучно, хотя на самом деле организму не хватает жидкости.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сонливость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05865"/>
            <a:ext cx="4791900" cy="20083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особенно быстро теряет воду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людей риск обезвоживания выше, потому что вода уходит быстрее обычного или чувство жажды срабатывает слабее.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перечисленных группах организм теряет жидкость быстрее или замечает её нехватку позже, поэтому питьё нужно контролировать особенно внимательно.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водного баланса, обобщение факторов риска.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 тоже зависят от воды
</a:t>
            </a:r>
            <a:endParaRPr lang="en-US" sz="3006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воды растения теряют упругость, листья поникают, а рост замедляется. Им становится труднее получать вещества из почвы и проводить фотосинтез, который нужен для образования пищи.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вянут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воды в месте обитания определяет, какие виды смогут там жить. Поэтому в сухих районах встречаются одни растения и животные, а во влажных — совсем другие.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формирует среду жизни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вода нужна для обмена веществ, охлаждения тела и нормальной работы органов. Если её не хватает, они быстро слабеют, хуже двигаются и становятся менее активными.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трудно работать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нужна человеку и природе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 только людям дома, но и всему, что связано с производством еды, чистотой и сохранением природного равновесия.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связана с сельским хозяйством, потому что без воды невозможно вырастить урожай и содержать животных. Остальные потребности тоже важны каждый день.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основным сферам использования воды, учебная визуализация.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заменить воду другими напитками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Газировка, соки и энергетики действительно содержат жидкость, но они не заменяют воду полностью. В них часто есть сахар, ароматизаторы или кофеин, которые не нужны организму в большом количестве.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подходит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могут незаметно добавлять лишние калории и при этом не утолять жажду так хорошо, как обычная вода. После них иногда хочется пить ещё сильнее.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 калории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Энергетики особенно нежелательны для детей и подростков, потому что содержат кофеин и могут мешать нормальному отдыху. Для восполнения жидкости они подходят гораздо хуже, чем вода.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Энергетики не для всех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питьевая вода не перегружает организм лишними веществами и помогает безопасно поддерживать водный баланс. Именно поэтому она должна быть главным напитком каждый день.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водный баланс каждый день
</a:t>
            </a:r>
            <a:endParaRPr lang="en-US" sz="276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когда особенно важно пить воду в течение дня и при повышенных потерях жидкости.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быту и гигиене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перед едой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сесть за стол, человек идёт к раковине и открывает кран. Несколько минут с водой и мылом помогают смыть грязь и микробы, которые могут попасть на еду и вызвать болезнь.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без воды не 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приготовить суп, вымыть овощи или вытереть стол после ужина, вода нужна постоянно. Она помогает поддерживать порядок на кухне и делает пищу безопаснее для всей семьи.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чище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моет руки после улицы, а взрослые убирают комнату и моют посуду, вода помогает поддерживать гигиену. Так уменьшается риск многих инфекций и становится приятнее жить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сильного обезвоживания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сразу несколько таких признаков, ждать нельзя: нужно сообщить взрослым и помочь человеку получить воду и медицинскую помощь.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симптомов одновременно, тем опаснее состояние. Потеря жидкости уже влияет на кровообращение и работу мозга, поэтому нужна быстрая реакция.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симптомов тяжёлого обезвоживания.
</a:t>
            </a:r>
            <a:endParaRPr lang="en-US" sz="13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научный вывод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каждой клетке, потому что именно в ней проходят важные химические процессы. Если жидкости не хватает, клетки начинают работать хуже и постепенно теряют способность выполнять свои задачи.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без воды не работают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воды кровь становится гуще и хуже переносит кислород и питательные вещества. Особенно быстро это отражается на мозге, сердце и мышцах, которым нужна постоянная и точная работа.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кровь и органы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человека, животных и растений вода — не дополнительная часть питания, а обязательное условие существования. Без неё невозможно нормальное развитие, движение, рост и поддержание здоровья.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зависит от воды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очевиден: без воды жить нельзя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прожить без воды лишь очень недолго, потому что она нужна клеткам, органам и нормальной температуре тела. Поэтому регулярное питьё — это простая привычка, которая поддерживает здоровье каждый день.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2026-05-29T17:43:53Z</dcterms:created>
  <dcterms:modified xsi:type="dcterms:W3CDTF">2026-05-29T17:43:53Z</dcterms:modified>
</cp:coreProperties>
</file>