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слова, которые называют мир вокруг нас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слова-названия в каждом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мы встречаем каждый день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школа, книга, кот, дождь и радость — всё это существительные. Они помогают называть людей, вещи, явления и чувства, поэтому без них речь была бы очень бедной.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1517"/>
            <a:ext cx="202200" cy="2087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умеют называть существительные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тех, кто живёт рядом с нами: ученик, врач, собака, воробей. Такие слова помогают сразу понять, о ком или о чём идёт речь, без лишних догадок.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то, что можно увидеть, потрогать или представить: тетрадь, стол, мяч, пенал. Они делают описание точным и помогают не перепутать один предмет с другим.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называть природные явления: гроза, снег, ветер, дождь. С их помощью легко рассказать о том, что происходит вокруг нас в разное время года.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называют чувства и состояния: дружба, смех, радость, тишина. Эти слова помогают выразить настроение и сделать речь живой, тёплой и понятной.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что?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что? подходит к словам, которые называют предметы и явления: карандаш, ветер, улица, снег. Этот простой способ помогает быстро узнать существительное среди других слов.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кто?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кто? задают к словам, которые называют живых существ: девочка, врач, ёж, котёнок. Если слово отвечает на этот вопрос, значит, перед нами существительное.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задавать вопросы к существительным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 животных: мама, лиса, медведь, птенец. Они отвечают на вопрос кто? и помогают говорить о живых существах.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всё остальное: книга, окно, облако, мост. К ним обычно задают вопрос что?, потому что они не обозначают живых существ.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может показаться живым, но всё равно быть неодушевлённым. Например, кукла — это игрушка, поэтому она не относится к одушевлённым существительным.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правильно задавать вопросы и не путаться. Если сомневаешься, подумай: это живое существо или нет? Вот и весь секрет.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имена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одного конкретного человека, животное, город или реку: Маша, Барсик, Москва, Волга. Они пишутся с большой буквы, чтобы их легко узнать.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имена называют целую группу предметов или существ: девочка, кот, город, река. Такие слова пишутся с маленькой буквы и встречаются очень часто.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спроси себя: это одно конкретное название или общее слово для многих? Ответ сразу подскажет, какую букву нужно написать.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 у существительных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один предмет: книга, дерево, друг. Такая форма помогает понять, что речь идёт только об одном.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несколько, слово меняется: книги, деревья, друзья. Так в предложении сразу видно, что предметов стало больше.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изменяются не совсем обычно: человек — люди. Такие формы нужно запоминать, потому что язык любит маленькие сюрпризы.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817" y="1675625"/>
            <a:ext cx="2601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19065"/>
            <a:ext cx="324900" cy="25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существительных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роду относятся слова дом, конь, карандаш. Они помогают в предложении правильно связывать существительные с другими словами, чтобы речь звучала грамотно.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женскому роду относятся слова книга, тетрадь, лиса. Род слова важно знать, чтобы не ошибиться при согласовании с прилагательными и местоимениями.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окно, море, яблоко относятся к среднему роду. Он тоже помогает строить правильные предложения и подсказывает, как слово будет сочетаться с другими.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существительные изменяются по падежам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меняют форму, чтобы дружить с другими словами в предложении. Благодаря падежам мы понимаем, кто действует, кому что-то дают и о ком говорят.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нет кого? друга, дать кому? другу, вижу кого? друга. Слово остаётся узнаваемым, но его окончание меняется, чтобы показать роль в предложении.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Падежи помогают строить точную и красивую речь. Без них фразы стали бы путаными, а предложения — как рюкзак без порядка внутри.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часто становится главным словом в предложении. Оно может быть подлежащим: Кошка спит. Весной поют птицы. Без такого слова мысль часто звучит неполно.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стоять и в других частях предложения: На столе лежит книга. Существительное помогает назвать главное и сделать предложение понятным даже с первого взгляда.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в предложении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существительное от других слов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правильный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легко узнать по вопросам кто? и что?. Если слово отвечает на один из них, оно, скорее всего, называет предмет, человека, животное или явление.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называет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должно называть не признак и не действие, а сам предмет, живое существо, чувство или событие. Так проверка помогает не перепутать части речи.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всё, что похоже, 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добрый, бегать и быстро не являются существительными. Первое обозначает признак, второе — действие, а третье — признак действия, поэтому вопросы к ним другие.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и не ошибёшься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задай вопрос и подумай, что слово обозначает. Такой простой способ особенно удобен на уроках и помогает быстро находить существительные в тексте.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близких по смыслу слов делает речь точнее: можно выбрать более простое или более книжное выражение в зависимости от ситуации.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слова часто помогают назвать одно и то же по-разному.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 собственных именах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 классном листке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листок, где аккуратно написано: Миша. Это имя одного конкретного мальчика, поэтому первая буква — большая. Если бы рядом стояло слово мальчик, оно писалось бы уже с маленькой буквы.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увидеть название Казань. Оно обозначает один конкретный город, а не любой город вообще. Поэтому такое имя пишут с большой буквы, и это сразу заметно даже издалека.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Кличка у пушистого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может быть кличка Барсик. Это не просто слово про животное, а особое имя одного питомца. В собственных именах первая буква всегда важна, как в маленькой визитной карточке.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некоторых существительных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пишется на конце слов, если он нужен для обозначения мягкости согласного звука. Так в словах тетрадь, ночь и дверь звучание становится мягче и точнее.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существительных мягкий знак нужен. В словах стол, карандаш и гриб он не пишется, потому что там конец слова и так передаёт нужное звучание.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слово лучше запоминать вместе с его написанием. Тогда в тетради не появится лишний знак, а правило будет работать спокойно и надёжно.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теме существительного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вопросы кто? и что?. Чтобы не ошибиться, нужно помнить: кто? задаём к живым существам, а что? — к предметам и явлениям.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часто забывают про большую букву в собственных именах. Имена людей, клички животных, города и реки должны начинаться с большой буквы без исключений.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бывают и в числе: говорят один друг, но много друзей; один гриб, но много грибов. Форма слова меняется, и это важно заметить.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неверно называют род: нельзя говорить оно мой стул. Надо помнить, что стул — слово мужского рода, поэтому правильно: он мой стул.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что слово — существительное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помогает быстро распознать имя существительное в слове и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загадках и сказках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существительные помогают создать яркую картинку. Одно слово может подсказать образ, и читатель сразу начинает догадываться, кто или что скрыто в ответе.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существительные называют героев, места и волшебные предметы: царь, лес, печь, дворец, река. Без них сказочный мир не был бы таким живым.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слова, тем интереснее звучит текст. Существительные делают загадку выразительной, а сказку — похожей на настоящее чудо, которое хочется перечитать.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называть всё, о чём мы говорим: людей, животных, вещи, природу и чувства. Оно делает мысль понятной и собранной, как аккуратный школьный портфель.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существительных строятся предложения и задаются вопросы. Без них речь звучала бы бедно и неполно, будто в рассказе забыли самые важные слова.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имя существительное в речи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7025"/>
            <a:ext cx="324000" cy="32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719425"/>
            <a:ext cx="324000" cy="25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81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19" y="1675625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8881" y="1675625"/>
            <a:ext cx="303450" cy="34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 признаков существительного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называет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предмет, живое существо, явление или чувство. Оно отвечает на вопросы кто? и что?, поэтому его легко искать в предложении.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Одушевлённое или нет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 животных, а неодушевлённые — всё остальное. Это важный признак, который помогает лучше понять значение слова.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или нарицательное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один конкретный предмет или человека и пишутся с большой буквы. Нарицательные обозначают целую группу и пишутся с маленькой буквы.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один предмет или много предметов: книга — книги, друг — друзья. Число показывает, сколько предметов названо в речи.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существительного есть род: мужской, женский или средний. Ещё оно изменяется по падежам, чтобы слова в предложении дружили между собой и звучали правильно.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— главное слово для называния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назвать всё вокруг и сделать речь ясной, точной и красивой. Если уметь находить его, русский язык становится гораздо понятнее и интереснее.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2026-05-22T00:37:47Z</dcterms:created>
  <dcterms:modified xsi:type="dcterms:W3CDTF">2026-05-22T00:37:47Z</dcterms:modified>
</cp:coreProperties>
</file>