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Чехов. «Лошадиная фамилия»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о боли, забывчивости и нелепой человеческой суете.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Чехов и его юмор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создан в 1885 году, когда Чехов особенно часто писал короткие смешные истории о повседневной жизни. Его юмор строится на точной детали, живой речи и мягкой сатире, которая показывает слабости людей без грубости и насмешки.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содержание рассказа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Зубная боль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Ивана Петровича начинается сильная боль, и все срочно ищут способ ему помочь.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Забытая фамилия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Вспоминают человека, который может лечить зубы, но его необычная фамилия неожиданно вылетает из памяти.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поиски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разговора перебирают разные варианты, спорят, волнуются и всё больше запутываются.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Нужное слово наконец вспоминают, и напряжение сменяется общим смехом.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рассказа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Петрович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Петрович страдает от зубной боли, раздражён и почти беспомощен. Его состояние делает сцену напряжённой, но именно это усиливает комический эффект. 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и остальные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суетится, старается помочь и постоянно сбивается. Остальные персонажи тоже включаются в поиск, но только добавляют путаницы и смешной неразберихи.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смешной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Серьёзная беда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Зубная боль выглядит по-настоящему тяжёлой, поэтому читатель сразу ждёт быстрого решения. Но вместо лечения начинается путаница, и это неожиданно смешит.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Бесплодные разговоры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много говорят, но почти не продвигаются к цели. Их слова заменяют действие, и из-за этого ситуация кажется всё более нелепой.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ошибки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снова и снова перебирают похожие фамилии, хотя ни одна не подходит. Повторение усиливает ощущение суеты и комичную беспомощность.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финал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фамилия наконец находится, напряжение исчезает сразу. Развязка кажется особенно смешной именно потому, что вся история держалась на одном забытом слове.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одна забытая фамилия становится причиной долгих поисков и всей путаницы.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забытое слово способно полностью изменить ход разговора и превратить проблему в комедию.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А. П. Чехова «Лошадиная фамилия»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451799"/>
            <a:ext cx="4876200" cy="21297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искали фамилию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простая задача превращается в долгий и смешной поиск.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герои торопятся, тем больше запутываются; маленькая деталь становится центром всей сцены.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А. П. Чехова «Лошадиная фамилия»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диалогов в рассказе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делают сцену очень живой: читатель будто слышит настоящий разговор, а не заранее подготовленный текст.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перебивки передают раздражение героев, их спешку и растерянность, поэтому напряжение ощущается почти сразу.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показывают, что участники зациклились на одном слове и не могут спокойно перейти к решению проблемы.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помогает увидеть характеры героев: каждый говорит по-своему, но вместе они создают комическую неразбериху.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цепочка комического недоразумения
</a:t>
            </a:r>
            <a:endParaRPr lang="en-US" sz="2602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диаграммы — последовательность событий рассказа А. П. Чехова «Лошадиная фамилия».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человеческой суетливости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как люди теряются даже в простой ситуации: вместо спокойных действий они начинают метаться, спорить и искать виноватого в собственной растерянности.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возникает из-за того, что мелкая проблема разрастается до серьёзного события. Герои сами усложняют дело, хотя решение совсем рядом.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мягко напоминает: суета часто мешает сильнее, чем сама трудность. Поэтому рассказ смешит, но одновременно заставляет узнавать в героях 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всё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разворачивается в обычном помещичьем доме, где люди заняты повседневными делами. Тесная комната, привычная мебель и домашняя суета создают ощущение реальной жизни, а не книжной декорации. Именно поэтому смешной эпизод кажется особенно правдоподобным.
</a:t>
            </a:r>
            <a:endParaRPr lang="en-US" sz="1368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день, который пошёл не так
</a:t>
            </a:r>
            <a:pPr algn="l" indent="0" marL="0">
              <a:lnSpc>
                <a:spcPct val="115000"/>
              </a:lnSpc>
              <a:buNone/>
            </a:pPr>
            <a:r>
              <a:rPr lang="en-US" sz="66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ничто не обещает приключения: кто-то разговаривает, кто-то спешит помочь, кто-то волнуется из-за боли. Но именно в этой будничной обстановке мелкая неудача становится заметной и смешной. Чехов показывает, что комизм часто рождается из самого простого дня.
</a:t>
            </a:r>
            <a:endParaRPr lang="en-US" sz="1254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Усадебный быт как источник правды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чувствуется деревенская или усадебная жизнь: люди находятся рядом, быстро обмениваются репликами и не прячут эмоций. Такая среда делает сцену живой и узнаваемой. Читатель легко представляет комнату, голоса и растерянные лица героев.
</a:t>
            </a:r>
            <a:endParaRPr lang="en-US" sz="1299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среда рассказа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эмоции героев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развивается почти без пауз, поэтому чувства героев сменяются очень быстро и резко.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они путаются, тем заметнее комический эффект; развязка снимает напряжение и переводит его в смех.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«Лошадиная фамилия»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0512" y="3537800"/>
            <a:ext cx="14137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передаёт звучание обычного разговора: герои перебивают друг друга, отвечают коротко и говорят так, как это бывает в повседневной жизни.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колебания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мысли возвращаются снова, потому что персонажи волнуются и не могут сразу вспомнить нужное слово. Это делает сцену естественной и смешной.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Обрывки фраз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репликах часто слышны недосказанность и поспешность. Герои не выстраивают длинные речи, а хватаются за отдельные слова, словно торопятся обогнать собственную память.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без грубости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рождается не из насмешки над героями, а из самой ситуации и точных слов. Поэтому рассказ звучит легко, доброжелательно и очень по-чеховски.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Чехова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высмеивает автор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как люди иногда придают слишком большое значение пустяку и начинают нервничать из-за одной забывшейся фамилии, хотя реальная проблема гораздо проще.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высмеивает неумение спокойно мыслить в трудной минуте. Герои суетятся, перебирают варианты и только сильнее запутываются, вместо того чтобы действовать ясно и последовательно.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Смешными выглядят и человеческая самоуверенность, и зависимость от случайной памяти. При этом Чехов не осуждает персонажей жестко, а мягко показывает их обычные слабости.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9760" y="1531950"/>
            <a:ext cx="47273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детали и их смысл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«Лошадиная фамилия»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понять, как устроен комизм рассказа.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делает историю напряжённой и смешной одновременно: чем дольше ищут ответ, тем сильнее заметна беспомощность героев перед мелочью.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привлекает внимание: слово «лошадиная» звучит неожиданно рядом со словом «фамилия». Такое сочетание вызывает улыбку ещё до знакомства с сюжетом.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заголовке уже спрятана подсказка к главной шутке рассказа. Читатель понимает, что перед ним будет игра слов, странная память и комическое недоразумение.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задаёт настроение всему произведению: оно короткое, запоминающееся и очень точно передаёт чеховский юмор, построенный на простой, но нелепой ситуации.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эпизод для иллюстрации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изобразить момент общего поиска фамилии, когда несколько человек одновременно вспоминают одно и то же слово. Напряжённые лица и тесная комната сразу передадут растерянность героев.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такой иллюстрации важно показать не только тревогу, но и скрытую смешную нелепость сцены. Тогда станет видно, как обычный разговор превращается в маленькую комедию.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художественные приёмы Чехова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вместе и создают ощущение живой, почти сценической истории.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добивается юмора не одним приёмом, а их сочетанием: речь, детали и контраст ведут к точной и запоминающейся развязке.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«Лошадиная фамилия»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Ситуация, когда нужное слово вертится на языке, знакома почти каждому. Поэтому школьникам легко узнать в героях собственную растерянность и неловкость.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нет сложных исторических событий или трудных объяснений. В центре — простая человеческая ошибка, а такие истории обычно хорошо понимаются читателями любого возраста.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как спешка и волнение мешают думать ясно. Это очень современная тема, потому что в жизни тоже часто приходится решать мелкие, но срочные задачи.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рассказа добрый и понятный: он не требует специальных знаний. Достаточно представить, как трудно бывает вспомнить что-то важное именно тогда, когда это особенно нужно.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понятен современным школьникам
</a:t>
            </a:r>
            <a:endParaRPr lang="en-US" sz="28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умеет делать смешным самое обычное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«Лошадиная фамилия» показывает, как из простой бытовой неразберихи рождается яркий юмор. Чехов точно замечает человеческие слабости и превращает их в короткий, запоминающийся рассказ.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2026-05-22T23:20:25Z</dcterms:created>
  <dcterms:modified xsi:type="dcterms:W3CDTF">2026-05-22T23:20:25Z</dcterms:modified>
</cp:coreProperties>
</file>