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сказуемое, которое называет признак, состояние и роль предмета.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сказуемое: что это такое и зачем его изучать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находить грамматическую основу, различать виды сказуемых и понимать строение предложения на примерах из учебной и живой речи.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 синтаксисе 8 класса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показывает время, наклонение или способ связи, а именная часть называет признак, состояние, качество, профессию, роль или оценку.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связка может не произноситься, но сказуемое остаётся составным: смысл создаёт именно сочетание подлежащего и именной части.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включает связку и именную часть, которые вместе передают грамматическое значение и основное содержание сказуемого.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составного именного сказуемого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42188"/>
            <a:ext cx="5955300" cy="24434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«Составное именное сказуемое»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составное именное сказуемое
</a:t>
            </a:r>
            <a:endParaRPr lang="en-US" sz="303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части сказуемого и их роль в 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служит грамматической опорой, а именная часть раскрывает основной смысл сказуемого.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помогает связать подлежащее с признаком, состоянием или оценкой. Чаще всего она выражается формами глаголов «быть», «стать», «казаться», «являться».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не произносится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связка «есть» обычно опускается: мы говорим «Он ученик», «Погода ясная», «Сестра рада». Грамматически связь сохраняется, хотя отдельного слова нет.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соединяет подлежащее и именную часть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особенно заметны формы глагола «быть», потому что они широко используются для выражения времени и связи частей сказуемого.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группа — формы «быть»; нулевая связка тоже важна, потому что не видна на письме, но влияет на разбор.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подборка типичных школьных примеров по теме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связки встречаются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связь между подлежащим и признаком существует грамматически, хотя слово «есть» не звучит и не пишется.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нулевой связке в школьном синтаксисе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отдельных слов у связки в настоящем времени, но составное сказуемое всё равно сохраняется.
</a:t>
            </a:r>
            <a:endParaRPr lang="en-US" sz="39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составное именное сказуемое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 признакам сказуемого в предложении.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75968"/>
            <a:ext cx="5955300" cy="23120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«Составное именное сказуемое»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именной части и значения сказуемого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сказуемого может передавать разные значения. Важно определить смысл по вопросу к именной части.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 именной части помогает понять значение сказуемого и не спутать его с другим членом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быть существительным, когда обозначает профессию, роль или статус: «он стал капитаном», «брат был учеником».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она выражается прилагательным или кратким прилагательным: «погода была ясная», «ответ был верным», «дом был пуст».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встречаются местоимения, числительные и наречия: «книга была моя», «их было двое», «путь оказался рядом».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именная часть — это словосочетание: «он был человеком дела». Важно видеть, что оно входит в сказуемое целиком.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выражена именная часть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глагольном сказуемом главное значение связано с действием или процессом: кто-то читает, бежит, играет, пишет. Оно отвечает прежде всего на вопрос: что делает предмет?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составном именном сказуемом главное значение связано с признаком, состоянием, профессией, ролью или оценкой: предмет не действует, а характеризуется. Это помогает точнее определить грамматическую основу.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составное именное сказуемое отличается от простого глагольного
</a:t>
            </a:r>
            <a:endParaRPr lang="en-US" sz="23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предложениях эти значения часто переплетаются, поэтому важно смотреть на смысл всего высказывания, а не только на отдельное слово.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описывает признак и состояние; реже — должность, принадлежность и оценку. Значение определяется контекстом предложения.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подборка школьных примеров; дата не требуется.
</a:t>
            </a:r>
            <a:endParaRPr lang="en-US" sz="1137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выражает составное именное сказуемое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«стать», «казаться», «оказаться», «оставаться», «считаться», «являться» помогают передать изменение признака, впечатление, устойчивое положение или итог наблюдения.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особенно заметны «был», «стал» и «оказался»: они легко показывают, что состояние изменилось, а оценка или результат стали важны.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«быть» — самые привычные связки: «был», «будет», «есть». Они показывают время и связывают подлежащее с именной частью.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связки в школьных предложениях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55416"/>
            <a:ext cx="5955300" cy="36169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синтаксису русского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составного именного сказуемого
</a:t>
            </a:r>
            <a:endParaRPr lang="en-US" sz="2581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 правильный способ анализа.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 невидимой связкой и с тем, что именная часть может выражаться разными формами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предложение с составным именным сказуемым
</a:t>
            </a:r>
            <a:endParaRPr lang="en-US" sz="2797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разборе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394" y="232500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40714"/>
            <a:ext cx="419400" cy="3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 разных стилях речи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такие сказуемые помогают точно давать определения и характеристики: «Земля является планетой», «Вода была прозрачной». Они делают формулировки строгими и ясными.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конструкции звучат естественно и просто: «Я был уставшим», «Он стал доктором», «Сестра кажется задумчивой». Они передают состояние и впечатление без лишних слов.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составное именное сказуемое помогает показать настроение героя, создать образ и сделать описание точнее: «Снег оказался рыхлым», «День был тихим».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именная часть состоит не из одного слова, а из сочетания слов, которое вместе называет признак или оценку предмета.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именная часть выражается существительным и прилагательным, но в разборе важно учитывать и другие способы выражения.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 теме синтаксиса русского языка; дата не требуется.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частями речи выражается именная часть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делает описание точным: можно не просто сообщить о событии, а назвать признак, состояние или оценку предмета, человека, явления.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удобно сравнивать и противопоставлять: один день был тёплым, другой оказался холодным, задача стала легче, чем ожидалось.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показать изменение: герой был уставшим, потом стал бодрым; дорога была короткой, а затем оказалась длинной.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 и описании составное именное сказуемое делает мысль яснее, а текст — выразительнее и более точным для читателя.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составное именное сказуемое нужно в речи и тексте
</a:t>
            </a:r>
            <a:endParaRPr lang="en-US" sz="28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самопроверки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 на коротких примерах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связку и именную часть в каждом 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есть именная часть; связка может быть выражена словом или отсутствовать в настоящем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помогает назвать признак, состояние, качество, статус или оценку предмета. Если научиться находить связку и именную часть, разбор предложения станет точнее и понятнее.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сказуемое: главное без лишнего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2026-05-21T14:35:48Z</dcterms:created>
  <dcterms:modified xsi:type="dcterms:W3CDTF">2026-05-21T14:35:48Z</dcterms:modified>
</cp:coreProperties>
</file>