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рыбаке и рыбке: волшебная история с важным уроком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сказка о желаниях, терпении и справедливом финале.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сказка Пушкина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написал эту сказку в 1833 году. В ней слышны народные черты: повторы, ритм и чудесная рыбка. Поэтому история любима и детьми, и взрослыми.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у самого синего моря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живёт у моря и каждый день ловит рыбу. Он тихий, добрый и терпеливый, будто умеет слушать даже волны. Его жизнь очень проста.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у воды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живёт с ним в ветхой землянке и часто ворчит. У героев почти ничего нет, и это помогает понять, почему каждое желание потом кажется таким важным.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землянке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золотая рыбка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история становится непредсказуемой. Каждая просьба старухи проверяет, сколько добра и терпения выдержит волшебная рыбка.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свою свободу рыбка обещает исполнить любое желание. Это превращает обычную рыбалку в настоящее чудо и делает начало сказки особенно запоминающимся.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сеть старика попадает необычная золотая рыбка. Она умеет говорить и сразу просит отпустить её обратно в море, словно знает цену свободе.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желание: новое корыто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замечает, что старое корыто совсем прохудилось. Ей хочется хоть немного улучшить быт, и просьба кажется совсем маленькой.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корыто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появляется новое корыто. Кажется, на этом можно было бы остановиться, но старуха почти сразу придумывает следующую мечту.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результат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идёт к морю и передаёт желание старухи. Рыбка спокойно исполняет просьбу, не споря и не наказывая героев.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к рыбке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корыта к красивой избе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нового корыта старуха уже не хочет жить в землянке. Она требует новую избу, и маленькое улучшение превращается в заметный шаг вверх.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изба появляется, старухе этого становится мало. Её желание растёт, как снежный ком, который катится всё быстрее и становится всё больше.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просьба делает историю напряжённее. Вместо радости старуха всё сильнее требует большего, хотя уже получила очень много.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мечта о более высоком положении. Старуха хочет быть столбовой дворянкой, чтобы иметь не только дом, но и почёт.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старуха хочет удобства и красоты, потом — власти и богатства. Она быстро забывает, что ещё недавно жила в бедной землянке и радовалась самому малому.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Старик, наоборот, ничего не просит для себя. Он снова и снова идёт к морю с просьбами, а на его фоне капризы старухи выглядят особенно резко и смешно.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старухи становятся всё больше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долго отвечает на просьбы старухи и делает это спокойно. Она словно проверяет, сумеют ли люди остановиться вовремя и быть благодарными.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жадность не остаётся без ответа. В конце рыбка перестаёт помогать, и это становится строгим, но понятным итогом для старухи.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простую справедливость: добро откликается на добро. Когда старик ведёт себя смиренно, помощь приходит быстро и без лишнего шума.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поведении чувствуется доброта. Рыбка не ругается и не спорит, но терпение у неё не бесконечное, как у любого даже очень волшебного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золотая рыбка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зеркало событий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Бушующее море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море совсем разыгрывается. Оно как будто предупреждает: нельзя бесконечно требовать всё больше и больше.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и сильнее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желанием море выглядит всё суровее. Его состояние показывает, что старуха зашла слишком далеко.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темнеет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просьбы становятся смелее, море начинает беспокоиться. Оно темнеет, и в картине появляется тревога, как будто надвигается беда.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море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море тихое и ровное. Оно словно помогает почувствовать, что жизнь старика и старухи пока ещё не изменилась.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сказочный ритм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снова и снова идёт к морю, а старуха снова придумывает новое желание. Из-за этого сюжет двигается плавно и легко запоминается.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ритмичным, почти песенным. Его приятно слушать вслух, потому что знакомые фразы возвращаются и создают сказочный настрой.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песню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2 класса такие повторы помогают не потеряться в сюжете. История становится понятной, а самые важные моменты запоминаются почти сами.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детей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героями в конце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остаётся таким же тихим и добрым, как в начале сказки. Он снова смотрит на море и выполняет просьбы старухи, хотя сам ничего не требует. В его молчании чувствуется усталость и печаль, но он не спорит и не злится.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снова идёт к морю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желанием старуха поднимается всё выше, но счастья так и не находит. Когда рыбка перестаёт слушаться, все богатства исчезают. Остаётся лишь бедность, а вместе с ней — очень грустное понимание собственной жадности.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теряет всё, что получила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уходит обратно в море, и волшебство заканчивается. Это спокойный, но строгий финал: чудо не помогает тому, кто не умеет быть благодарным. История замыкается там, где началась, — у моря и у разбитой жизни.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возвращается в море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рыбаке и рыбке» (1833)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написана сказка, которая напоминает: желание без меры не приносит счастья.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появления сказки помогает понять, как долго её читают и помнят в России.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справедливость и наказание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сначала отвечает на просьбы спокойно и доброжелательно. Она словно даёт шанс стать скромнее, но старуха каждый раз хочет ещё больше.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спорит и не грубит. Он остаётся мягким и терпеливым, поэтому на его фоне особенно заметны резкость и недовольство старухи.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в сказке не жестокое, а поучительное. Старуха остаётся ни с чем, потому что сама разрушила своё счастье бесконечными просьбами.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жадность переходит все границы, волшебство заканчивается. Рыбка больше не исполняет желания, и это выглядит как справедливый ответ на неблагодарность.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море, чудо и яркие перемены, поэтому каждый эпизод хочется ждать. Картины сменяются быстро, а история остаётся понятной даже младшим школьникам.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очень разные, и это делает их особенно интересными для сравнения. Старик вызывает сочувствие, а старуха — удивление и даже лёгкую улыбку.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интересно читать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чудесное существо — золотая рыбка, которая умеет говорить и исполнять желания. Такое событие сразу переносит читателя в мир волшебства.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делает текст особенным: он звучит легко, красиво и запоминается на слух. Из-за ритма и точных слов сказку приятно читать вслух.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народных сказках, здесь повторяются действия и слова. Старик снова идёт к морю, а просьбы старухи становятся всё настойчивее и больше.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признаки в произведении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от землянки к мечтам старухи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5425" y="3748200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живут у самого моря почти без удобств. Их дом ветхий, но именно с этой бедной жизни начинается вся история.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5425" y="3156150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бедная землянка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686125" y="3464721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желания старуха больше не хочет жить в землянке. Ей кажется, что новая изба сделает её счастливее и важнее.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6125" y="287267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новая изба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37750" y="3095747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растут очень быстро: старухе мало избы, потом мало дворянства. Она мечтает уже о царской жизни и власти над всеми.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37750" y="250369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дворянский и царский дом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89375" y="2754772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перемены заканчиваются так же быстро, как начались. Герои возвращаются к самому началу, и старуха снова остаётся у разбитого корыта.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89375" y="2162722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снова у моря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— два разных характера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спорит, не хвастается и не требует наград. Он терпеливо ходит к морю и надеется на доброе решение, хотя сам остаётся почти без слов. В его поведении чувствуется спокойствие и простая человечность.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Старик: тише воды, добрее всех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Старуха, наоборот, никогда не бывает довольна. Сначала ей нужно новое корыто, потом изба, затем власть, а в итоге — всё больше и больше. Из-за этого её характер кажется резким, жадным и очень громким.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Старуха: чем больше, тем меньше радости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Разбитое корыто — самый известный образ финала. Он показывает, что после жадных желаний ничего не остаётся, кроме бедности и разочарования.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именно так, чтобы читатель хорошо запомнил урок. Иногда одной простой картинке — как разбитое корыто — хватает, чтобы всё стало ясно.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короткий, но сильный. В нём нет длинных объяснений, зато есть ясный и строгий вывод о том, к чему приводит неблагодарность.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очень понятен детям: сразу видно, что старуха потеряла всё, потому что не смогла остановиться и вовремя сказать себе «хватит».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разбитым корытом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в героях желание, обиду, капризы и терпение. Поэтому сказка кажется живой и совсем не далёкой.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благодарности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радость не зависит от бесконечных просьб. Когда человек ценит то, что у него уже есть, жить спокойнее.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помнят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читать вслух и пересказывать. Поэтому он остаётся любимым и у младших школьников, и у взрослых читателей.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помогает почувствовать настроение сказки. Оно то спокойно, то тревожно, словно само предупреждает о том, что жадность опасна.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важна и сегодня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показывает, что доброта без меры и жадность не дружат. Зато скромность, терпение и благодарность делают жизнь светлее, спокойнее и намного счастливее.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остаётся с читателем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2026-05-24T05:46:29Z</dcterms:created>
  <dcterms:modified xsi:type="dcterms:W3CDTF">2026-05-24T05:46:29Z</dcterms:modified>
</cp:coreProperties>
</file>