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наречий: ключевые темы и обзор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 и функций степеней сравнения наречий в английском и русском языках.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наречий в языке и их сравнительные 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 действия и признаки, обеспечивая смысловые оттенки и точность высказываний. Важность понимания степеней сравнения наречий подтверждается их частым использованием в устной и письменной речи, в том числе в экзаменационных заданиях.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признаки наречия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 как?, где?, когда?, в какой степени?, обозначая признак действия или состояния в речи.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обычно неизменяемы по родам, числам, падежам, что отличает их от других частей речи, например, прилагательных.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дополняют и уточняют смысл глаголов, прилагательных и других наречий, придавая высказываниям гибкость и выразительность.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наречия отличаются от прилагательных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описывают особенности действия или процесса, отвечая на вопрос «как?», тогда как прилагательные обозначают качество предмета — «какой?»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сравнительных степенях наречия и прилагательные образуют формы по разным правилам и применяются в разных синтаксических ролях.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выступают в роли обстоятельств, дополняя глаголы, а прилагательные чаще всего играют роль определений к существительным.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важно учитывать при формировании и анализе предложений в обоих языках для правильного употребления степеней 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степеней сравнения наречий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степеней в английском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выражается исходной формой (quickly), сравнительная — добавлением more или суффикса -er (more quickly, faster), превосходная — most или -est (most quickly, fastest). Используются вспомогательные слова и суффиксы в зависимости от длины наречия.
</a:t>
            </a:r>
            <a:endParaRPr lang="en-US" sz="128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русскими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образуются степени с помощью суффиксов и словосочетаний: быстро, быстрее, быстрее всех. Эти формы помогают подчеркнуть разные уровни характеристик действия, что схоже с английскими степенями.
</a:t>
            </a:r>
            <a:endParaRPr lang="en-US" sz="1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регулярных сравнительных форм наречий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 в английском образуют сравнительную степень, добавляя суффикс -er (fast → faster). Это касается обычно однозначных слов.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наречие многосложное, применяется конструкция с союзным словом more (more quickly), что характерно для большинства наречий в английском.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сравнительная степень формируется суффиксами -ее или -е (быстро — быстрее), что универсально для большинства наречий, соответствуя английской структуре.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регулярных превосходных форм наречий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для коротких наречий используется суффикс -est (fastest) для образования превосходной степени.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наречия получают превосходную степень через добавление слова most (most quickly).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превосходная степень формируется через приставки наиболее, самый или суффикс -ейш- (громче всех, самый быстро).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позволяют выразить максимальную интенсивность действия, что важно для точного донесения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примеров с указанием форм степеней сравнения наречий в обоих языках.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английские наречия имеют аналогичные схемы образования степеней, несмотря на различия в морфологии.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школьной грамматики русского и английского языков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регулярных степеней сравнения наречий (русский и английский)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Иррегулярные формы: определение и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иррегулярных наречий в английском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Иррегулярные наречия изменяются по индивидуальным правилам, не подчиняясь стандартным суффиксам. Примеры: well — better — best, badly — worse — worst. Они часто встречаются в речи, требуют запоминания и важны для экзаменов.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нерегулярные наречия и их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нерегулярные наречия, например, хорошо — лучше — лучше всего, отличаются от регулярных форм и широко используются в устной и письменной речи, подчёркивая нюансы сравнений. Знание этих форм помогает точнее выражать мысли.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часто используемых нерегулярных наречий с формами степеней сравнения в русском и английском языках.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Иррегулярные формы наречий требуют особого внимания, поскольку не следуют общим правилам образования степеней и часто встречаются в экзаменационных материалах.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грамматике английского и русского языков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наиболее употребительных нерегулярных наречий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 сравнительной степени в русском языке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наречий формируется преимущественно с помощью суффиксов -ее и -е, например, быстро — быстрее. Эти суффиксы являются основными для образования данной степени у большинства наречий.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случаев сравнительная степень образуется посредством слов более и менее (например, более плавно), применяемых обычно с многосложными и производными наречиями, что расширяет выразительные возможности языка.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наречие допускает образование сравнительной степени; ограничения обусловлены лексическим значением и контекстом, что требует внимательного выбора слова и его формы при употреблении.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сравнительной степени в английском языке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английские наречия обычно получают сравнительную степень с помощью суффикса -er, например, hard — harder, что соответствует коротким формам в русском языке.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Многосложные английские наречия образуют сравнительную форму с использованием слова more перед наречием, например, more carefully, что характерно для сложных или составных наречий.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общих правил составляют нерегулярные наречия, такие как well — better, которые требуют запоминания и особого подхода при употреблении.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письменной речи предпочтительнее использовать конструкции с more для формальных оттенков значения, подчёркивая аккуратность и ясность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традиционных русских форм «быстрее» и английского «faster», демонстрируя баланс употребления в учебных текстах обеих языков.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простые и привычные формы сравнительной степени наречий наиболее востребованы в школьных материалах, что облегчает их восприятие и усвоение.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английские учебные корпуса,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частота использования сравнительных форм наречий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регулярных и иррегулярных форм в русском языке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наречия образуют сравнительную степень по стандартным моделям, например, часто — чаще — чаще всего, что обеспечивает предсказуемость грамматических конструкций.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Иррегулярные наречия характеризуются уникальными формами, как в примере хорошо — лучше — лучше всего, что требует их отдельного изучения и запоминания.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сравнительно небольшое количество нерегулярных форм, они активно используются в речи и особенно важны при подготовке к экзаменам и олимпиадам.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регулярных и иррегулярных форм в английском языке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английских наречий формируют степени сравнения по общим правилам: fast — faster — fastest, что облегчает изучение и применение.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Иррегулярные формы включают well — better — best, которые отличаются от стандартных и требуют особого внимания при работе с языком.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распространённые нерегулярные наречия: badly — worse — worst, far — farther/further — farthest/furthest, little — less — least; они часто встречаются в экзаменационных заданиях.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правильное употребление нерегулярных форм важно для успешной сдачи ЕГЭ, аудирования и письменных работ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способа образования степени сравнения наречий в английском языке
</a:t>
            </a:r>
            <a:endParaRPr lang="en-US" sz="1997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правила выбора форм сравнительной степени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русском: анализ контекста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«Он сделал упражнение быстрее всех в классе» наречие «быстрее» подчёркивает высшую степень скорости по отношению к остальным, выделяя индивидуальное достижение.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«Анна выступила наиболее убедительно» акцентирует превосходные качества действия, с помощью наречия показывая высокий уровень аргументации и воздействия на аудиторию.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«Их команда сыграла более слаженно» подчёркивает улучшение координации и взаимодействия, используя сравнительную форму для описания динамики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английском: анализ контекста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«She finished her project more quickly than her classmates» форма «more quickly» выражает сравнительный уровень скорости выполнения задачи.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«He sang the song best of all» использует превосходную степень «best» для обозначения наивысшего качества исполнения среди участников.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«Our team played most efficiently» наречие в превосходной степени демонстрирует максимальный уровень эффективности работы коллектива.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как степени сравнения помогают точно выражать нюансы в различных коммуникативных ситуациях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Градуировка качества и точность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 позволяют говорящему чётко обозначить уровень интенсивности или качества действия. В устной и письменной речи это помогает передать точные смысловые оттенки, важные для убедительной коммуникации.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аргументации в академических работах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сравнительной и превосходной степени усиливает аргументы в эссе и речах, подчёркивая преимущества или недостатки. Это становится особенно важным в подготовке к экзаменам и научным презентациям.
</a:t>
            </a:r>
            <a:endParaRPr lang="en-US" sz="1358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степеней сравнения наречий в коммуникации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правильного использования степеней сравнения наречий
</a:t>
            </a:r>
            <a:endParaRPr lang="en-US" sz="323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степенями сравнения наречий в русском и английском языках существенно повышает качество речи, способствует точности и помогает успешно выполнять экзаменационные задания различного уровня.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2026-05-07T22:09:11Z</dcterms:created>
  <dcterms:modified xsi:type="dcterms:W3CDTF">2026-05-07T22:09:11Z</dcterms:modified>
</cp:coreProperties>
</file>