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складывать и вычитать дроби, не меняя знаменатель.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обыкновенных дробей с одинаковыми знаменателями
</a:t>
            </a:r>
            <a:endParaRPr lang="en-US" sz="202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Пицца, торт, лента, время и отрезки часто делят на равные части. Тогда удобно записывать, сколько долей взято, и точно сравнивать части одного целого.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вокруг нас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числитель и знаменатель
</a:t>
            </a:r>
            <a:endParaRPr lang="en-US" sz="2801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показывает, на сколько равных частей разделено целое. В дроби 5/8 целое поделено на восемь одинаковых частей.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показывает, сколько таких частей взято. В записи 5/8 это значит, что выбрано пять частей из восьми.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знаменатели одинаковые, размер долей не меняется. Поэтому при вычислениях изменяется только числитель, а знаменатель остается прежним.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доли на рисунке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и полоски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и полоски удобно делить на одинаковое число частей. Тогда сразу видно, что 1/6 и 4/6 — это доли одного и того же размера.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равные знаменатели тоже заметны: от 0 до 1 отложены одинаковые шаги. Это помогает понять, почему сравниваются именно числители.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 примеры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знаменателях действия выполняют только с числителями.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не меняется, а числители складываются или вычитаются; затем результат можно сократить.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сложения и вычитания дробей с одинаковыми знаменателями, школьный курс математики
</a:t>
            </a:r>
            <a:endParaRPr lang="en-US" sz="5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знаменатель не меняется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показывает, на сколько равных частей разделено целое, поэтому при сложении и вычитании сам размер частей не изменяется.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Изменяется только число частей, которые добавляют или убирают. Именно поэтому в ответе преобразуется числитель, а не знаменатель.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6/11 + 2/11 целое по-прежнему разделено на 11 равных долей. Меняется лишь количество долей, которые учитываются в результате.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сохраняет смысл дроби и помогает не допускать ошибки, когда кто-то пытается складывать знаменатели.
</a:t>
            </a:r>
            <a:endParaRPr lang="en-US" sz="10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дробей с одинаковыми знаменателями
</a:t>
            </a:r>
            <a:endParaRPr lang="en-US" sz="1975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сложения и вычитания дробей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числитель при одном и том же знаменателе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знаменатель одинаковый, поэтому сравнивать удобно именно числители и их изменение.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зависит от числителей, а общий знаменатель остается постоянным и равным 8.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правилу сложения и вычитания дробей с одинаковыми знаменателями
</a:t>
            </a:r>
            <a:endParaRPr lang="en-US" sz="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дробей с одинаковыми знаменателями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3/5 + 1/5 = 4/5, а 2/11 + 8/11 = 10/11. Если нужно, результат затем приводят к более простой записи.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дробей с одинаковым знаменателем складывают только числители, а знаменатель переписывают без изменений: a/n + b/n = (a + b)/n.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числитель становится больше знаменателя, дробь называется неправильной. Это не ошибка, а обычный результат сложения, который можно преобразовать дальше.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дробей с одинаковыми знаменателями
</a:t>
            </a:r>
            <a:endParaRPr lang="en-US" sz="2337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7/10 - 3/10 = 4/10, 9/12 - 5/12 = 4/12, 8/15 - 3/15 = 5/15. Затем дробь при необходимости сокращают.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обычных школьных задачах уменьшаемое должно быть не меньше вычитаемого. Тогда ответ остается положительной дробью и соответствует условию задачи.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дробей с одинаковыми знаменателями вычитают только числители, а знаменатель остается прежним: a/n - b/n = (a - b)/n.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числовой прямой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дроби с одинаковым знаменателем откладываются на одном и том же шаге, поэтому легко увидеть, какая из них больше и как меняется положение точки после действия.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отрезки соединяются, а при вычитании длина уменьшается. Для 2/6 и 4/6 сразу видно, что обе дроби лежат между 0 и 1, но занимают разные места.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дробями
</a:t>
            </a:r>
            <a:endParaRPr lang="en-US" sz="2933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наиболее частые ошибки и правильные записи, чтобы быстрее запомнить правило действий с одинаковыми знаменателями.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связаны с попыткой складывать знаменатели и с пропуском сокращения. Если помнить правило, результат получается быстрее и точнее.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сложения и вычитания обыкновенных дробей с одинаковыми знаменателями, школьный курс математики 6 класса.
</a:t>
            </a:r>
            <a:endParaRPr lang="en-US" sz="5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общих делителя может иметь дробь, и тогда её можно записать в более простой форме.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дробь часто сокращают, чтобы получить более удобную запись. Это не меняет значение результата, но делает его короче и понятнее.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сокращения дробей в курсе математики 6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дробей до и после сокращения
</a:t>
            </a:r>
            <a:endParaRPr lang="en-US" sz="2804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одинаковая высота столбцов показывает, что разные записи могут обозначать одну и ту же часть целого.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дроби равны, их значения совпадают даже при разных числителях и знаменателях. Поэтому результат вычислений стоит проверять на сокращение.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равенства дробей, используемые в школьных примерах по теме; дата не требуется.
</a:t>
            </a:r>
            <a:endParaRPr lang="en-US" sz="5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задачами из жизни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минуты часто делят на равные части, поэтому 1/4 часа и 2/4 часа удобно складывать или сравнивать по одинаковому знаменателю.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измерении отрезков или ленты дроби помогают точно описать части одного метра, например 3/10 и 1/10, без округления и лишних вычислений.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про продукты и смесь удобно считать доли килограмма, например 5/8 и 2/8, потому что части имеют одинаковый размер.
</a:t>
            </a:r>
            <a:endParaRPr lang="en-US" sz="9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после вычисления
</a:t>
            </a:r>
            <a:endParaRPr lang="en-US" sz="295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сложении и вычитании дробей с одинаковыми знаменателями.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с ответами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 работает правило в нескольких примерах на сложение и вычитание дробей с одинаковыми знаменателями.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знаменатель не меняется, а числители определяют итог. После вычисления результат можно сократить, если это возможно.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по теме «Сложение и вычитание обыкновенных дробей с одинаковыми знаменателями».
</a:t>
            </a:r>
            <a:endParaRPr lang="en-US" sz="5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 из восьми частей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Полоска, разделённая на восемь равных частей, помогает увидеть, как к одной доле добавляют ещё несколько таких же долей. Если один цвет показывает первую дробь, а другой — вторую, результат сразу становится наглядным и понятным.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размер, разное количество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удобно использовать и при вычитании: часть закрашенных делений убирают, но размер каждого деления не меняется. Поэтому видно, что при одинаковом знаменателе меняется только число частей, а не сама единица измерения.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 полосками и равными частями
</a:t>
            </a:r>
            <a:endParaRPr lang="en-US" sz="29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по основным действиям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опоры помогают быстро выбрать нужное действие и проверить запись ответа без лишних шагов.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строится на одном алгоритме: понять дробь, выполнить действие с числителем, сохранить знаменатель и при необходимости сократить результат.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и примеров по теме «Сложение и вычитание обыкновенных дробей с одинаковыми знаменателями».
</a:t>
            </a:r>
            <a:endParaRPr lang="en-US" sz="5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знаменателях дроби складывают и вычитают только по числителям, а знаменатель сохраняют. Затем результат проверяют и, если можно, сокращают до более простой записи.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2026-05-24T17:18:00Z</dcterms:created>
  <dcterms:modified xsi:type="dcterms:W3CDTF">2026-05-24T17:18:00Z</dcterms:modified>
</cp:coreProperties>
</file>