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причастий в другие части речи
</a:t>
            </a:r>
            <a:pPr algn="l" indent="0" marL="0">
              <a:lnSpc>
                <a:spcPct val="90000"/>
              </a:lnSpc>
              <a:buNone/>
            </a:pPr>
            <a:r>
              <a:rPr lang="en-US" sz="212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причастие становится прилагательным или существительным?
</a:t>
            </a:r>
            <a:endParaRPr lang="en-US" sz="212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отвечает на вопросы какой? какая? какое? какие? и соединяет признак предмета с действием. На уроке разберём, как оно распознаётся, почему меняется и когда перестаёт быть причастием.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Причастие: форма глагола с признаком предмета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в слове становится менее заметным, оно начинает обозначать уже не процесс, а устойчивый признак предмета или название лица.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 речи появляются слова вроде жареный, раненый, учащийся: внешне они похожи на причастия, но в предложении ведут себя по-разному.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в одном значении закрепляет новое понимание слова. Тогда оно постепенно воспринимается не как форма глагола, а как самостоятельная часть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причастия меняют часть речи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645" y="1394038"/>
            <a:ext cx="477271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становится прилагательным, реже — существительным; краткая форма обычно входит в состав сказуемого.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школьной темы «Переход причастий в другие части речи».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направления перехода и то, что при этом меняется в слове.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могут перейти причастия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видно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связано с действием и часто имеет зависимые слова: читающий ученик, написанное сочинение. В таких примерах можно увидеть, что признак возник благодаря действию.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остаётся только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обозначает свойство без намёка на действие: добрый, весёлый, деревянный. Если слово употребляется именно так, оно уже воспринимается как обычный признак предмета.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 прилагательное: в чём сходство и разница
</a:t>
            </a:r>
            <a:endParaRPr lang="en-US" sz="2486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 учебного сравнения по теме урока.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изменения в школьной теме считаются наиболее типичными.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прилагательные встречается чаще всего; другие случаи заметно реже и требуют внимательного разбора.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переходы встречаются чаще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причастие становится прилагательным, если обозначает постоянный или привычный признак предмета. В этом случае оно уже не сообщает о действии, а описывает качество.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переход помогает вопрос: если слово отвечает не только на вопрос какой?, но и не вызывает образ действия, оно ближе к прилагательному.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входят в устойчивые словосочетания: жареная рыба, кипячёная вода, посаженное дерево, раненый зверёк. Смысл словосочетания воспринимается как обычное описание предмета.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роль в предложении: если слово просто называет свойство предмета, а зависимые слова исчезают, переход становится особенно заметным.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причастий в прилагательные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358642"/>
            <a:ext cx="263288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причастий в существительные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учащийся, заведующий, дежурный называют человека по роли или занятию. Они отвечают на вопрос кто? и в предложении обозначают лицо, а не признак.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изменяются как существительные: учащийся — учащиеся, заведующий — заведующие, дежурный — дежурные. Это показывает, что они уже ведут себя не как причастия.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числам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одно и то же слово можно понять по-разному. Именно предложение подсказывает, является ли оно причастием, существительным или словом с переходным значением.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значение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понять, осталось ли слово причастием или уже стало другой частью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переход причастия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чаще всего входят в состав сказуемого: книга прочитана, задача решена, окно открыто. Они сообщают о результате действия, а не описывают предмет.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показывает состояние предмета после действия. Она помогает передать, что что-то уже сделано, завершено или подготовлено, поэтому особенно важна в кратких сообщениях.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роли определения краткое причастие почти не выступает. Если слово отвечает за итог действия, а не за постоянный признак, перед нами именно краткая форма.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причастия в предложении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59279"/>
            <a:ext cx="4042500" cy="1772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5544" y="1159279"/>
            <a:ext cx="4042500" cy="177254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775" y="3445725"/>
            <a:ext cx="39183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ещё похоже на причастие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«раненый солдат» слово описывает признак по действию: солдат получил ранение. Здесь важно само событие, а рядом можно представить, что произошло. По смыслу это ещё очень близко к причастию.
</a:t>
            </a:r>
            <a:endParaRPr lang="en-US" sz="1055" dirty="0"/>
          </a:p>
        </p:txBody>
      </p:sp>
      <p:sp>
        <p:nvSpPr>
          <p:cNvPr id="6" name="Text 1"/>
          <p:cNvSpPr txBox="1"/>
          <p:nvPr/>
        </p:nvSpPr>
        <p:spPr>
          <a:xfrm>
            <a:off x="4605275" y="3445725"/>
            <a:ext cx="39648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 же слово уже стало названием лица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фразе «Раненых отвезли в больницу» слово называют не признак, а людей. Оно отвечает на вопрос «кого?» и ведёт себя как существительное. Контекст помогает увидеть, что значение изменилось.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двойным значением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29" y="1808050"/>
            <a:ext cx="3994841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«Переход причастий в другие части речи»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группы слов по вопросу, значению и роли в предложении.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связано с действием, прилагательное лишь называет признак, а существительное обозначает предмет или лицо.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причастие, прилагательное, существительное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посмотреть, что слово обозначает в конкретном предложении. Внешне похожая форма ещё не доказывает, что перед нами причастие.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новая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действие ослабло и слово стало обычным признаком или названием лица, оно переходит в прилагательное или существительное.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проверка по 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упражнениях и текстах именно контекст помогает не ошибиться: он показывает, сохраняется ли связь с действием или уже нет.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ещё важно знать о таких словах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материалам школьной темы о переходе причастий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слово звучит в языке, тем слабее ощущаются его глагольные признаки.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при переходе ослабевает связь с действием; временные и залоговые признаки исчезают быстрее остальных.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уменьшаются при переходе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ориентироваться только на суффикс. Формы с -ущ-, -ющ-, -енн-, -т- действительно часто связаны с причастиями, но по одному суффиксу вывод делать нельзя.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не учитывать смысл. Слово «учащийся» в школьной речи может называть человека, а не действие, поэтому оно уже ближе к существительному.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игнорировать устойчивое сочетание. В выражении «жареная рыба» слово давно воспринимается как обычный признак предмета, а не как действие.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пропускать роль слова в предложении. Если оно называет лицо или постоянный признак, нужно проверить, не перешло ли оно в другую часть речи.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 уроках русского языка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причастие и другие части речи помогает правильно определять грамматические признаки слова и не путать его с прилагательным или существительным.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и анализе предложений легче понимать смысл, если видно, что слово обозначает: действие, признак или лицо. Это особенно полезно в упражнениях и диктантах.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 части речи помогает избегать ошибок в разборе орфограмм и внимательнее выбирать форму слова в каждом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определить, осталось ли слово причастием или перешло в другую часть речи.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слова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текстах можно встретить сочетания вроде «пишущий ученик» и «забытая тетрадь». В них причастие ещё связано с действием и помогает точнее описать предмет или человека.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речи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«раненый спортсмен» и «заведующий кабинетом» показывают другой случай. Одно слово уже называет признак, а другое — человека по роли или должности.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есть в рассказах, объявлениях и школьных заданиях. Поэтому переход причастий — это не только правило, но и живая особенность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полезно сравнивать слово с соседними словами в предложении и смотреть, как оно меняется по смыслу.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глагольные признаки ослабевают, а предметное значение усиливается, слово всё заметнее переходит в новую часть речи.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признакам перехода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переходе причастий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может со временем утратить связь с действием и стать прилагательным или существительным. Чтобы не ошибиться, нужно смотреть на значение, вопрос, зависимые слова и роль слова в предложении.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2026-05-22T17:09:21Z</dcterms:created>
  <dcterms:modified xsi:type="dcterms:W3CDTF">2026-05-22T17:09:21Z</dcterms:modified>
</cp:coreProperties>
</file>