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научные методы биологии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 требует точных и разнообразных научных методов.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научных подходов в биологии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развивалась от простых наблюдений к современным исследованиям с использованием сложной техники, отражая постоянное совершенствование методов изучения природы.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как исчерпывающий метод исследования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изучать живые организмы в их естественной среде, фиксируя поведение и изменения без вмешательства исследователя.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записи миграции птиц, которые помогают понять сезонные перемещения и поведенческие паттерны.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полученные таким способом, служат основой для формирования гипотез и планирования экспериментов.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— активное исследование в биологии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подразумевает целенаправленное изменение условий для проверки гипотезы в контролируемой среде, что позволяет выявлять причинно-следственные связи.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пример — опыт Менделя с горохом, выявивший законы наследственности через систематическое тестирование разных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экспериментов в биологии: распределение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проводят чаще всего, так как они обеспечивают более точные результаты.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лабораторных экспериментов объясняется возможностью точного контроля условий для проверки гипотез.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школьных лабораторных журналов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моделирования в биологии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создания виртуальных моделей биологических процессов, недоступных для прямого наблюдения.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предсказывать распространение заболеваний и изменения в экосистемах на основе текущих данных.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сценариев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исследователям оценить влияние различных факторов без проведения экспериментов "вживую".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52318"/>
            <a:ext cx="4873500" cy="13617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изучения клеток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методы изучения клеточных структур с указанием их целей, оборудования и преимуществ.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методов обеспечивает комплексное и точное исследование клеток.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— ключ к пониманию живой природы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пищеварении жвачных и нежвачных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желудков у жвачных животных сложное и многоотделное, а у нежвачных — простое. Эти различия связаны с рационом и способом переваривания пищи, что показывает эволюционные адаптации.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сходств в строении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анатомии органов у родственников животных помогает понять общие черты и особенности, что важно для классификации видов и изучения эволюции.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Гипотеза: основа научного поиска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формируется на базе наблюдений и служит предположением, которое можно проверить экспериментами.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направляет исследование, устанавливая цель и методы для проверки предполагаемого явления.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либо подтверждают, либо опровергают гипотезу, обеспечивая развитие знания.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часто становятся отправной точкой для новых вопросов и дальнейших исследований.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научного исследования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работы ученого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исследовании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и 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с высоким разрешением позволяют детально изучать структуру клеток и тканей. Для анализа наследственной информации применяют ДНК-анализаторы, способные расшифровывать генетический код.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изучения сложных биологических процессов используются компьютерные симуляции. Они помогают моделировать разные сценарии развития и позволяют предсказывать поведение экосистем и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методы в биологии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Картирование местообитаний позволяет учёным точно определить, где живут определённые виды животных, и выявить особенности их среды обитания.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проб воды из рек и озёр помогает анализировать качество окружающей среды и изучать влияние факторов на водные экосистемы.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Фенологические наблюдения отслеживают сезонные изменения в жизни растений и животных, что важно для понимания изменений в экосистемах и влияния климата.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школьников в исследовательских методах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отдают предпочтение наблюдению, что обусловлено простотой и доступностью этого метода в учебной деятельности.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практические эксперименты и моделирование применяются реже, что отражает возможности и ресурсы в школах.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исследовательские проекты, 2023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Луи Пастера: доказательство роли микроорганизмов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разработал эксперимент с колбами в форме лебединой шеи, предотвращающей попадание микробов извне, что позволяло проверить теорию самозарождения 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показали отсутствие гниения и роста бактерий в стерильных условиях, доказав, что микроорганизмы поступают извне, а не возникают сами по себе.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группа не подвергается изменению факторов для сравнения с экспериментальной, где изменяется один параметр, что позволяет выявить его влияние.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биологических исследований, 2022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важнейших компонента эксперимента — контрольная и экспериментальная группы — обеспечивают надёжность и повторяемость результатов.
</a:t>
            </a:r>
            <a:endParaRPr lang="en-US" sz="19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или наблюдение: ключевые отличия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исследования по целям, инструментам и результатам демонстрирует их дополняющий характер в биологии.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позволяют установить причинные связи, а наблюдение фиксирует явления, вместе обеспечивая полное понимание процессов.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лабораторных исследований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лаборатории выращивают бактерии для изучения их свойств и взаимодействия с другими организмами в контролируемых условиях.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опыты с проращиванием семян, позволяющие исследовать факторы, влияющие на рост и развитие растений.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состава воды и почвы помогает определить уровень загрязнений и питательных веществ для оценки состояния среды.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биохимические тесты для выявления состава веществ и реакции клеток на различные стимулы, что важно для диагностики.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вклад российских биологов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Мечников и открытия в иммунологии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Мечников исследовал механизм фагоцитоза — процесс поглощения микробов клетками иммунной системы. Его работы заложили основы для понимания иммунитета и борьбы с инфекциями.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 изучение рефлексов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провёл серию экспериментов с собаками, изучая условные рефлексы. Его исследования помогли понять процессы обучения и нервной регуляции поведения животных.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обработка биологических данных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данных о численности животных позволяет выявлять тенденции популяций и принимать меры по охране видов.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изменений температуры с помощью статистики способствует прогнозированию влияния климатических факторов на экосистемы.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помогает выделять закономерности в массовых данных по росту растений, что улучшает понимание условий их оптимального развития.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научных методов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в биологии расширяет наши знания о живом мире, раскрывая глубину и сложность природы. Это фундамент для дальнейших открытий и развития науки.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2026-05-08T09:28:12Z</dcterms:created>
  <dcterms:modified xsi:type="dcterms:W3CDTF">2026-05-08T09:28:12Z</dcterms:modified>
</cp:coreProperties>
</file>