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V. Хозяйство России: как работает экономика страны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сельское хозяйство, транспорт и услуги связывают страну в единое хозяйство.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России зависит от природы и расстояний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 по площади и протянулась через 11 часовых поясов. Поэтому одни регионы сильнее в добыче сырья, другие — в земледелии, транспорте или переработке. Природа и пространство здесь определяют многое: от размещения заводов до направлений перевозок.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России по основным секторам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Секторы не существуют отдельно: сырьё, производство и услуги постоянно связаны между собой.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сразу на три сектора, а услуги уже занимают не меньшее место, чем добыча и переработка.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структуре хозяйства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Природно-ресурсная база страны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образуют основу энергетики и экспортных поставок. Особенно богаты ими Западная Сибирь, северные районы и отдельные территории Поволжья и Арктики.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руды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медь, никель и золото сосредоточены главным образом на Урале и в Сибири. Эти районы стали крупными промышленными центрами именно из-за сырья.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Таёжная зона даёт огромные лесные ресурсы, а реки и озёра обеспечивают водой население и предприятия. Это поддерживает деревообработку, целлюлозно-бумажную отрасль и энергетику.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 стране очень неравномерно, поэтому сырьё часто перевозят на большие расстояния. Это влияет на специализацию регионов и направления основных грузопотоков.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природная база во многом определяет, где развиваются добыча, металлургия, лесная промышленность и сельское хозяйство, а где преобладают услуги и транспорт.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России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 природного газа особенно велика в Западной Сибири, Поволжье, на Урале и в Арктике. Эти районы обеспечивают сырьём переработку и энергетику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 — один из главных угольных бассейнов России. Его уголь используют на электростанциях, в металлургии и в других отраслях, где требуется много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проходят переработку на заводах, где получают топливо, сырьё для химии и другие продукты. Это делает отрасль важной не только для добычи, но и для промышленности.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работают на газе, угле, воде и других источниках энергии. Без них невозможно производство на заводах, работа транспорта и нормальная жизнь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отраслей промышленности России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используют отрасли, где они сосредоточены и что производят.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связаны между собой: одни дают сырьё и энергию, другие превращают их в готовую продукцию.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отраслям промышленности России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сырьё превращается в готовый продукт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сырья, переработки и доставки продукции по хозяйству страны.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машиностроение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производит чугун, сталь и прокат. Эти материалы нужны для строительства, транспорта, станков и множества других изделий, без которых невозможна работа современной промышленности.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выпускает алюминий, медь, никель, титан и другие металлы. Они используются в электротехнике, авиации, машиностроении и производстве прочных лёгких конструкций.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создают автомобили, вагоны, самолёты, тракторы, комбайны и бытовую технику. Эта отрасль особенно важна, потому что обеспечивает другие сферы оборудованием.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металлургии и машиностроения находятся на Урале, в Центральной России, Поволжье и Сибири. Здесь сочетаются сырьё, энергия, кадры и большие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лесная промышленность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выпускает удобрения, пластмассы, синтетические волокна, краски, резину и лекарства. Её продукция нужна сельскому хозяйству, строительству, медицине и быту.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промышленность начинается с заготовки древесины. Затем сырьё идёт на пиломатериалы, целлюлозу, бумагу, картон и мебель, которые используются по всей стране.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особенно зависят от леса, воды и энергии. Поэтому предприятия часто строят рядом с сырьём, крупными реками и транспортными узлами.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сырья и 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готовую продукцию нужно быстро доставлять между регионами. Для этого важны железные дороги, автотрассы, порты и склады, связывающие предприятия с рынком.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России: растениеводство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нужны тепло, влага, достаточно длинное лето и плодородные почвы. Поэтому лучшие условия для многих культур складываются далеко не везде, а только в определённых районах.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выращивают пшеницу, ячмень, рожь, овёс, кукурузу, подсолнечник, сахарную свёклу, картофель и овощи. Каждая культура занимает свою природную нишу.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благоприятные территории находятся на юге Европейской России, в Поволжье, на Северном Кавказе и в южной части Сибири. Здесь теплее и дольше лето.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людям хлеб, крупы, овощи, масло и сырьё для пищевой промышленности. От него зависит продовольственная безопасность и снабжение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России: животноводство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животноводства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население мясом, молоком, яйцами, шерстью и кожей. Эти продукты нужны не только для питания, но и как сырьё для пищевой, лёгкой и перерабатывающей промышленности.
</a:t>
            </a:r>
            <a:endParaRPr lang="en-US" sz="1213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наиболее распространены скотоводство, свиноводство, птицеводство и овцеводство. Каждое направление развивается там, где есть подходящие корма, пастбища, рынок сбыта и условия для содержания животных.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животноводство особенно влияют климат, обеспеченность кормами, наличие природных пастбищ и близость крупных городов. Чем проще доставить продукцию потребителю, тем выгоднее её производить.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помогает обеспечивать продовольственную безопасность России и даёт работу в сельской местности. От её развития зависит стабильность снабжения населения и перерабатывающих предприятий.
</a:t>
            </a:r>
            <a:endParaRPr lang="en-US" sz="12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люди в современной России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рабочие места всё сильнее смещаются в сервисные и информационные виды деятельности, особенно в городах и крупных агломерациях.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заметно преобладает, а промышленность остаётся важной основой занятости. Экономика становится более разнообразной и ориентированной на потребности людей.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занятости; условные доли для наглядной иллюстрации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связывает хозяйство страны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сырья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трубопроводы впервые стали главными путями, по которым сырьё начали быстро доставлять от мест добычи к заводам и электростанциям.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стала важнейшей осью страны: она соединила запад и восток России и ускорила движение людей, товаров и ресурсов на большие расстояния.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и речные пути усилили связь между городами, селами и промышленными центрами, сделав перевозки внутри страны более удобными и гибкими.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логистика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транспорт обслуживает не только производство, но и торговлю, туризм и доставку товаров населению, поэтому от него зависит ритм всей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пути России и их 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маршруты показывают, как транспорт соединяет районы добычи, производства и потребления товаров по всей стране.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Железные, речные и морские пути дополняют друг друга. Они обеспечивают вывоз сырья, доставку продукции и связь удалённых районов страны.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карте транспорта России и учебным материалам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6600" y="141482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3057425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2856" y="1405550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крупные города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рынки и торговые центры работают там, где много людей и высокий спрос. В крупных городах торговля тесно связана с логистикой и быстрыми поставками.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офисы компаний и административные учреждения сосредоточены в деловых центрах. Они обслуживают предприятия, жителей и экономические связи между регионами.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 университеты особенно многочисленны в больших городах. Здесь легче собрать преподавателей, учеников, научные лаборатории и современные учебные площадки.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интернет-сервисы и IT-услуги быстро растут в городах, где есть специалисты, транспорт, университеты и спрос на современные способы работы и общения.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Больницы, поликлиники и диагностические центры нужны в местах с большой численностью населения. В крупных городах медицинские услуги становятся более разнообразными и доступными.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Россия продаёт другим странам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экспорте важны не только сырьё, но и отдельные виды готовой продукции: металлы, химические товары, машины и продовольствие.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сырьё занимают самую большую долю. Это делает экономику заметно зависимой от мировых цен на ресурсы.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экспорта; условные доли для наглядности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хозяйства и экологические последствия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сильно опирается на продажу сырья, доходы становятся уязвимыми из-за колебаний мировых цен. Это усложняет долгосрочное планирование развития страны и регионов.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2004171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районы развиваются быстрее благодаря ресурсам, транспорту и крупным городам, а другие отстают. Из-за этого различаются уровень доходов, занятость и качество жизни населения.
</a:t>
            </a:r>
            <a:endParaRPr lang="en-US" sz="1228" dirty="0"/>
          </a:p>
        </p:txBody>
      </p:sp>
      <p:sp>
        <p:nvSpPr>
          <p:cNvPr id="11" name="Text 4"/>
          <p:cNvSpPr txBox="1"/>
          <p:nvPr/>
        </p:nvSpPr>
        <p:spPr>
          <a:xfrm>
            <a:off x="3746749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дорог, заводов, тепловых сетей и коммунальных систем построена давно и требует обновления. Износ снижает надёжность перевозок, производства и повседневных услуг.
</a:t>
            </a:r>
            <a:endParaRPr lang="en-US" sz="1235" dirty="0"/>
          </a:p>
        </p:txBody>
      </p:sp>
      <p:sp>
        <p:nvSpPr>
          <p:cNvPr id="12" name="Text 5"/>
          <p:cNvSpPr txBox="1"/>
          <p:nvPr/>
        </p:nvSpPr>
        <p:spPr>
          <a:xfrm>
            <a:off x="5489336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промышленные выбросы и отходы могут загрязнять воздух, воду и почвы. Вблизи крупных предприятий это особенно заметно и опасно для людей.
</a:t>
            </a:r>
            <a:endParaRPr lang="en-US" sz="1177" dirty="0"/>
          </a:p>
        </p:txBody>
      </p:sp>
      <p:sp>
        <p:nvSpPr>
          <p:cNvPr id="13" name="Text 6"/>
          <p:cNvSpPr txBox="1"/>
          <p:nvPr/>
        </p:nvSpPr>
        <p:spPr>
          <a:xfrm>
            <a:off x="7231942" y="1928650"/>
            <a:ext cx="16506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истощение месторождений и рост объёма отходов заставляют бережнее использовать природные богатства. Без этого хозяйство не сможет развиваться устойчиво.
</a:t>
            </a:r>
            <a:endParaRPr lang="en-US" sz="12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уровню жизни: как растёт регион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трудовые ресурсы влияют на специализацию района и дальнейшее экономическое развитие.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хозяйства России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заводов и оборудования помогает выпускать больше продукции с меньшими затратами. Современные технологии повышают качество товаров и делают предприятия более конкурентоспособными.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сырья перерабатывается внутри страны, тем выше его ценность и тем больше появляется рабочих мест. Это делает экономику более устойчивой и разнообразной.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цифровые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науки, автоматизации и цифровых сервисов помогает управлять производством, транспортом и складскими системами быстрее и точнее. Для этого нужны специалисты и современные центры.
</a:t>
            </a:r>
            <a:endParaRPr lang="en-US" sz="117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новые кластеры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Технопарки, логистические центры и промышленные площадки рядом с транспортными узлами ускоряют доставку товаров. Это особенно важно для больших расстояний и удалённых районов.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России: ресурсы, люди, движение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России держится на природных богатствах, труде людей и надёжных связях между регионами. Его развитие зависит от переработки сырья, технологий и бережного отношения к 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2026-06-02T16:42:18Z</dcterms:created>
  <dcterms:modified xsi:type="dcterms:W3CDTF">2026-06-02T16:42:18Z</dcterms:modified>
</cp:coreProperties>
</file>