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гуманитарное право: определение и сфера применения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4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войны, которые защищают людей и ограничивают насилие.
</a:t>
            </a:r>
            <a:endParaRPr lang="en-US" sz="321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Сольферино к современным нормам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появилось как ответ на жестокость войн XIX века и страдания раненых, пленных и мирных жителей. Сегодня оно помогает понимать, как международные правила уменьшают опасность для людей в конфликте.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международное гуманитарное право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— это отрасль международного права, которая действует только во время вооружённого конфликта. Она не отменяет войну, но устанавливает обязательные правила поведения сторон.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МГП — уменьшить страдания людей. Для этого оно требует различать военные и гражданские цели, соблюдать соразмерность и беречь тех, кто не участвует в боях.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защитой находятся раненые, больные, пленные, медицинский персонал и гражданские лица. Для них предусмотрены особые гарантии безопасности, помощи и гуманного обращения.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480550"/>
            <a:ext cx="220800" cy="2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международного гуманитарного права
</a:t>
            </a:r>
            <a:endParaRPr lang="en-US" sz="2349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нормы МГП признаются государствами как обязательные правила даже без отдельного договора. Они особенно важны, когда не все участники конфликта подписали один и тот же документ.
</a:t>
            </a:r>
            <a:endParaRPr lang="en-US" sz="102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Гаагские правила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Гаагские нормы регулируют способы и средства ведения войны. Они помогают ограничивать действия, которые могут причинять излишние разрушения и страдания.
</a:t>
            </a:r>
            <a:endParaRPr lang="en-US" sz="109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протоколы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1977 года уточняют правила ведения боевых действий и расширяют защиту жертв конфликтов. Они важны для более точного применения норм в современных войнах.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Женевские конвенции 1949 года составляют основу защиты людей во время конфликта. Они подробно описывают права раненых, больных, военнопленных и гражданского населения.
</a:t>
            </a:r>
            <a:endParaRPr lang="en-US" sz="10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Женевские конвенции и их защита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конвенция охраняет свою группу лиц и задаёт для неё отдельные гарантии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конвенций охватывает разные ситуации войны и помогает защищать людей в зависимости от их статуса.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начинают действовать нормы МГП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общих правилах применения МГП во время вооружённого конфликта.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и права человека: различие сфер действия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 каждое правило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защищается в конфликте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работает только во время вооружённого конфликта. Права человека действуют постоянно, поэтому они сохраняют силу и в мирное время, и в период войны.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определяет, когда применение силы допустимо против военной цели, и одновременно защищает школы, больницы и другие объекты, которым нужен особый статус.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0006" y="1484375"/>
            <a:ext cx="184688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4031" y="1484375"/>
            <a:ext cx="184688" cy="295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13192"/>
            <a:ext cx="267600" cy="2378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25085"/>
            <a:ext cx="267600" cy="2140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защищённым лицам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Военнопленные и гуманитарные работники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Военнопленные, священнослужители и гуманитарные работники также находятся под защитой. Для них важны безопасное содержание, уважение достоинства и доступ к помощи.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нуждаются в особой защите и не должны использоваться в боевых действиях. При эвакуации учитываются их возраст, безопасность и необходимость сопровождения взрослыми.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персонал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медсёстры и санитарный персонал выполняют спасательную работу. МГП защищает их, чтобы помощь пострадавшим могла оказываться даже рядом с линией фронта.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Раненые и больные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пострадавших предусмотрены лечение, эвакуация и гуманное обращение. Им нельзя отказывать в помощи из-за принадлежности к какой-либо стороне конфликта.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жители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лица не должны становиться целью нападения. Их безопасность особенно важна, потому что именно они чаще всего страдают от последствий боевых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МГП защищает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направления защиты в МГП и помогает увидеть, какие категории людей и объектов требуют особого внимания.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гражданских лиц: именно они чаще всего страдают от разрушений, перебоев с помощью и последствий боевых действий.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основным направлениям защиты МГП; значения условные для наглядной визуализации.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различения военных и гражданских объектов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обязаны отличать военные цели от гражданских объектов. Нападение допустимо только тогда, когда объект действительно даёт военное преимущество или участвует в боевых действиях.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дома, школы, больницы, транспорт и другие мирные объекты нельзя выбирать целью атаки. Исключение возможно только если они прямо используются в военных целях.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защищает людей и помогает уменьшить разрушения. Он требует точности, осторожности и проверки цели перед любым применением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показателя сравнивают перед атакой: ожидаемое военное преимущество и возможный вред гражданским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ударом важно сопоставить обе величины, чтобы не допустить чрезмерных потерь среди мирного населения и разрушений гражданских объектов.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протокол I к Женевским конвенциям, 1977 год, статья 51(5)(b)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методы и средства ведения войны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нападать на тех, кто сдался, находится в плену или больше не участвует в бою. Запрещены пытки, жестокое обращение и убийства без суда и следствия.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запретом также взятие заложников и атаки без различения целей, когда невозможно отделить военные объекты от гражданских. Такие действия создают неоправданные страдания.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ограничивают химическое и биологическое оружие, потому что его действие трудно контролировать. Оно опасно не только для военных, но и для мирных жителей.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регулируются мины-ловушки и часть кассетных боеприпасов. Их последствия могут сохраняться долго после боя, поэтому риск остаётся даже для тех, кто не участвовал в конфликте.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больниц, скорой помощи и медицинских символов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Больницы, врачи, медсёстры и санитарный транспорт не должны становиться целью нападения. Их задача — лечить людей и безопасно доставлять пострадавших в медучреждения.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Крест, Красный Полумесяц и Красный Кристалл обозначают медицинскую и гуманитарную защиту. Эти знаки помогают отличать тех, кто оказывает помощь, от военных целей.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под особой защитой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распознают защищённые объекты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вооружённых конфликтов по нормам МГП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категории конфликта требуют соблюдения базовых гуманитарных правил, но международный конфликт обычно регулируется более подробно.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число конфликтов, а широту правового регулирования: для межгосударственных конфликтов оно обычно более детальное.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Женевских конвенций 1949 года и Дополнительных протоколов 1977 года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действия МГП по времени и территории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Период боевых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конфликта действуют правила защиты людей, ограничения на методы боя и требования к обращению с ранеными, пленными и гражданскими лицами.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Окончание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боевых действий основные нормы для этого конфликта завершают действие. Но вопросы эвакуации, обмена пленными и помощи пострадавшим ещё требуют соблюдения гуманитарных правил.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МГП вступают в действие, как только возникает вооружённое столкновение. Формальное объявление войны не обязательно, если боевые действия уже начались.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применяется на суше, на море, в воздухе и на оккупированных территориях. Место ведения боя не отменяет обязанность соблюдать гуманитарные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соблюдение МГП особенно важно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из этих ситуаций гуманитарные нормы помогают защитить людей и сохранить доступ к помощи.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гражданская инфраструктура к зоне боёв, тем строже нужно соблюдать МГП, чтобы снизить потери и сохранить доступ к помощи.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 и Дополнительные протоколы 1977 года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оценивается законность военного действия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принципах МГП: различение, соразмерность и меры предосторожности.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соблюдение МГП важно для общества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гуманитарных правил помогает сохранить жизнь мирных жителей и уменьшить число пострадавших. Чем меньше нарушений, тем ниже риск массовых жертв и травм.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 защищает больницы, школы и дороги, поэтому после конфликта людям легче вернуться к обычной жизни. Сохраняются важные службы, без которых трудно восстановить порядок.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нормы соблюдаются, гуманитарная помощь доходит быстрее и безопаснее. Это особенно важно для детей, пожилых людей и тех, кто вынужден покинуть дом.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серьёзные нарушения предусмотрены расследования и международная ответственность. Это напоминает, что даже во время войны существуют правила и последствия за их нарушение.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гуманитарных норм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отражает, как ухудшение соблюдения правил усиливает нагрузку на медицину, транспорт и системы помощи, даже после прекращения боёв.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соблюдение МГП, тем тяжелее последствия для гражданских и тем дольше длится восстановление после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гуманитарных оценок последствий вооружённых конфликтов; качественная схема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гуманитарное право не отменяет войну, но ставит ей границы. Оно защищает людей, ограничивает жестокость и напоминает, что даже в конфликте должны сохраняться ответственность и человечность.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МГП сохраняет человечность в войне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2026-05-21T01:50:46Z</dcterms:created>
  <dcterms:modified xsi:type="dcterms:W3CDTF">2026-05-21T01:50:46Z</dcterms:modified>
</cp:coreProperties>
</file>