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Formation: образование прилагательных в 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язык создаёт точные прилагательные для описания мира?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словообразование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моделей образования прилагательных помогает понимать новые слова в чтении и аудировании, точнее выражать мысли в письме и быстрее распознавать значения по корню, суффиксу или префиксу.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adjective formation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прилагательных — это способ создавать новые слова из существующих основ с помощью аффиксов, словосложения или перехода в новую грамматическую функцию без изменения формы.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прилагательные часто образуются от существительных, глаголов и других прилагательных: help → helpful, use → useless, interest → interesting.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Производное прилагательное обычно сохраняет смысловую связь с исходным словом, но добавляет оттенок отношения, качества, возможности, отрицания или результата действия, как в nation → national.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238" y="1736425"/>
            <a:ext cx="3602573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прилагательных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 главные механизмы, с которыми учащийся сталкивается в текстах и упражнениях.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слова и контекст обычно позволяют быстро определить значение производного прилагательного.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лингвистическая модель словообразования английского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150" y="3066076"/>
            <a:ext cx="2234100" cy="19417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продуктивные суффиксы прилагательных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-ful и -less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-ful выражает наличие качества: hopeful, powerful. Суффикс -less, напротив, обозначает отсутствие признака: homeless, useless.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-ous и -able/-ible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-ous передаёт насыщенность качеством: dangerous, famous. -able/-ible выражают возможность или способность: readable, comfortable, possible.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-ive и -y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-ive нередко связано с действием или свойством: active, creative. -y даёт разговорные и описательные формы: cloudy, noisy, sleepy.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группировать слова по общей основе и суффиксу: так легче видеть повторяющуюся модель и точнее угадывать значение незнакомого прилагательного.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-al и -ic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показывают отношение к сфере, теме или признаку: national, economic, dramatic. Они особенно частотны в учебных и научных текстах.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наиболее заметные модели, с которыми школьник регулярно сталкивается в текстах, тестах и заданиях на лексику.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суффиксы, связанные с качеством, возможностью и отношением к предметной области; именно они особенно полезны для понимания незнакомых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моделей учебной английской лексики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Суффиксация от существительных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употребления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интерпретировать слово, важно смотреть на окружение. Один и тот же корень может давать прилагательные с разной семантикой и разной стилистической окраской.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близких парах значение зависит не только от основы, но и от суффикса. Например, economic связано с экономикой, а economical — с бережливостью.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качество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передают положительную характеристику или эмоциональную оценку: joy → joyful, care → careful, beauty → beautiful. Суффикс выбирает конкретный смысловой оттенок.
</a:t>
            </a:r>
            <a:endParaRPr lang="en-US" sz="1059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сфере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часто образуют прилагательные, которые показывают связь с областью или предметом: nation → national, music → musical, economy → economic.
</a:t>
            </a:r>
            <a:endParaRPr lang="en-US" sz="10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Суффиксация от глаголов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глагольной основы прилагательное нередко выражает впечатление от действия: create → creative, attract → attractive, admire → admirable. Значение связано с тем, что делает объект.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и пригодность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показывают, можно ли выполнить действие или использовать предмет: break → breakable, rely → reliable. Здесь особенно важен оттенок способности или надёжности.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описывать результат, а не сам процесс: useful, comfortable, believable. Они указывают на итог действия или его влияние на человека и предмет.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контекста такие слова легко перепутать. В предложении важно определить, обозначает ли форма качество, возможность, впечатление или результат, чтобы понять точный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способ образования прилагательного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анализа: основа слова, аффиксы, модель и контекст.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343" y="3065550"/>
            <a:ext cx="2233714" cy="194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Префиксы, меняющие значение прилагательных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un-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Префикс un- выражает отрицание признака: unhappy, unusual, unclear. Он меняет смысл исходного слова, не создавая новый корень.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in-, im-, il-, ir-
</a:t>
            </a:r>
            <a:pPr algn="l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варианты передают противоположность или невозможность: incorrect, impossible, illegal, irregular. Выбор формы зависит от начального звука основы.
</a:t>
            </a:r>
            <a:endParaRPr lang="en-US" sz="1209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mis-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слов mis- связано с ошибочностью или неправильным использованием: misused, misunderstood. Такой префикс подчёркивает неудачный результат или неверное действие.
</a:t>
            </a:r>
            <a:endParaRPr lang="en-US" sz="1297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префикса часто подчиняется фонетике: английский язык выбирает вариант, который легче произнести перед конкретной основой. Это важно запоминать вместе со значением.
</a:t>
            </a:r>
            <a:endParaRPr lang="en-US" sz="1268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dis-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Префикс dis- обозначает отсутствие качества или обратный признак: dishonest, dissatisfied, disagreeable. Он особенно полезен при описании поведения и отношения.
</a:t>
            </a:r>
            <a:endParaRPr lang="en-US" sz="12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488490"/>
            <a:ext cx="4007700" cy="9606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Префиксы и правила их употребления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Префикс меняет значение прилагательного, а его форма часто зависит от начального звука основы.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префикса определяется не только смыслом, но и удобством произношения: форма приспосабливается к началу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английского словообразования; фонетическая адаптация префиксов перед началом основы.
</a:t>
            </a:r>
            <a:endParaRPr lang="en-US" sz="793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в реальной лексике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газете пишут о well-known выпускнике, который вернулся на встречу с классом. Его описывают как hard-working и world-famous в своей области, а рядом помещают фотографию с короткой подписью, чтобы читатель сразу понял образ героя.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школьной газеты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новостной заметке старый театр называют old-fashioned, но именно это привлекает зрителей. Репортёр отмечает long-term проект реставрации и подчёркивает, что здание сохраняет blue-eyed внимание горожан к деталям и истории района.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репортаж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герой может быть described as a blue-eyed student with a long-term plan and a world-famous dream. Такие сложные прилагательные делают образ компактным и наглядным, поэтому их часто используют в описаниях и диалогах.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персонажа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частей речи образуются прилагательные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источники образования прилагательных в учебной лексике английского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основой служат существительные и глаголы; остальные источники заметно менее продуктивны, но важны для точных описаний.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словообразовательных моделей английского языка; обобщение по примерам из школьной лексики.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как источник прилагательных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форму, нужно определить, кто испытывает чувство и что его вызывает. Такой приём помогает быстро различать interested / interesting и tired / tiring.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ловушка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bored / boring особенно важна: bored — тот, кто испытывает скуку, boring — то, что её вызывает. Ошибка меняет смысл всего предложения.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II: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 -ed обычно передают результат действия или состояние человека: bored, tired, surprised, delighted. Они отвечают на вопрос, что человек чувствует.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I: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 -ing часто описывают признак, связанный с действием, которое производит впечатление или вызывает реакцию: interesting, exciting, frightening, shocking.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Конверсия и переход слова в функцию прилагательного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словосочетании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an early train, a fast car или extra homework слово начинает описывать предмет. Именно место перед существительным делает его прилагательным.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существует без изменения окончания, но ещё не выполняет функцию прилагательного. Его значение уточняется только в предложении и зависит от соседних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отличать прилагательное от наречия в словах fast, late и early. Смысл помогает понять, какую роль слово играет в конкретном 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образовании прилагательных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похожая форма маскирует разницу в значении и функции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не орфография, а смысл: учащиеся выбирают знакомый шаблон, не проверяя, существует ли нужная форма и подходит ли она по контексту.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типичным ошибкам учащихся при изучении adjective formation; обобщённые примеры.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03508"/>
            <a:ext cx="4007700" cy="17386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пар прилагательных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похожи внешне, но различаются по смыслу и употреблению.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форме слова нельзя считать взаимозаменяемыми: значение определяется не только суффиксом, но и закреплённым словоупотреблением.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различия в значении близких прилагательных английского языка; школьные словарные примеры.
</a:t>
            </a:r>
            <a:endParaRPr lang="en-US" sz="79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словообразование помогает в чтении и письме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Угадывание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распространённые морфемы, можно быстрее понять незнакомое слово в тексте, даже если оно встречается впервые. Это особенно полезно при чтении заданий и художественных отрывков.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регулярные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-able, -ful, -less, -ive и отрицательными префиксами встречаются часто и поэтому дают надёжную опору для понимания лексики в тестах и учебных текстах.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словообразовательные модели помогают заменить простые слова более точными и выразительными прилагательными. Текст становится богаче, а характеристика — убедительнее.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нового прилагательного полезно проверить, соответствует ли оно значению и части речи. Такой шаг помогает избежать ошибок и сделать английскую речь более точной.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7925" y="2974562"/>
            <a:ext cx="2661600" cy="17414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для закрепления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 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→ helpful, danger → dangerous, comfort → comfortable: в каждом случае основа получает добавление, которое формирует новый признак предмета или явления.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признаку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→ natural и fame → famous показывают, что суффикс может не просто описывать качество, а указывать на связь с определённой сферой или свойством.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ready → ready-made напоминает, что прилагательное может образовываться и через словосложение. Такая модель часто даёт компактную и очень точную характеристику.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base word → affix → adjective помогает запомнить, как меняется значение слова. Это удобный способ быстро повторить модели перед контрольной работой.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74926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характеристика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 → childish и use → useful демонстрируют, как словообразование может передавать либо отрицательную окраску, либо полезность и практическую ценность.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прилагательных в английском языке подчиняется регулярным моделям, но точное значение всегда проверяется по основе, аффиксу и контексту. Именно это делает лексику гибкой и точной.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Прилагательные: форма, смысл, контекст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2026-05-31T14:20:03Z</dcterms:created>
  <dcterms:modified xsi:type="dcterms:W3CDTF">2026-05-31T14:20:03Z</dcterms:modified>
</cp:coreProperties>
</file>