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наука о надорганизменных 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раскрывает связи жизни на уровне популяций, сообществ и экосистем.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наука о связях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стала ключевой, потому что объясняет не отдельный организм, а целостные системы, где взаимодействуют виды, среда и ресурсы, поддерживая равновесие и изменчивость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 в экологии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Особь в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организм в экологии рассматривают не изолированно, а как часть более крупной структуры, где его жизнь зависит от соседей, среды и доступных ресурсов.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изучают численность, плотность и структуру группы особей одного вида, а также процессы размножения, смертности и миграций, определяющие её устойчивость во времени.
</a:t>
            </a:r>
            <a:endParaRPr lang="en-US" sz="1390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разные виды, между которыми возникают пищевые и конкурентные связи, влияющие на распределение ресурсов, устойчивость сообщества и характер саморегуляции.
</a:t>
            </a:r>
            <a:endParaRPr lang="en-US" sz="1395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экосистемы особенно важны поток энергии и круговорот веществ, поскольку именно они связывают живую и неживую части природного комплекса.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всю живую оболочку Земли и позволяет рассматривать экологические процессы в планетарном масштабе, включая глобальные биогеохимические циклы.
</a:t>
            </a:r>
            <a:endParaRPr lang="en-US" sz="13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базовая надорганизменная единица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049597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Популяцию образуют особи одного вида, долго живущие на одной территории и свободно скрещивающиеся между собой; благодаря этому они имеют общий генофонд.
</a:t>
            </a:r>
            <a:endParaRPr lang="en-US" sz="1297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1856460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эколога важно, сколько особей входит в популяцию и как они распределены в пространстве, поскольку эти показатели отражают состояние среды и доступность ресурсов.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2663324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показывают, как популяция меняется во времени, а их соотношение помогает понять, будет ли она расти, сохраняться или сокращаться.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345100" y="3470188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молодых, зрелых и старых особей влияет на будущую динамику популяции: молодая структура обычно указывает на потенциал роста, а старая — на спад.
</a:t>
            </a:r>
            <a:endParaRPr lang="en-US" sz="1297" dirty="0"/>
          </a:p>
        </p:txBody>
      </p:sp>
      <p:sp>
        <p:nvSpPr>
          <p:cNvPr id="15" name="Text 6"/>
          <p:cNvSpPr txBox="1"/>
          <p:nvPr/>
        </p:nvSpPr>
        <p:spPr>
          <a:xfrm>
            <a:off x="345100" y="4277063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и уход особей изменяют состав популяции и могут быстро менять её численность, особенно в условиях сезонных перемещений или изменения среды обитания.
</a:t>
            </a:r>
            <a:endParaRPr lang="en-US" sz="12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динамику влияют не только биологические, но и сезонные условия: доступность пищи, температура и успех размножения заметно меняют ход кривой.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сменяется стабилизацией и спадом, когда ресурсы ограничены; кривая отражает действие ёмкости среды и внешних факторов.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график по теме «Динамика популяций»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регулирующие численность популяций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213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от 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особей становится слишком много, усиливаются конкуренция, болезни, паразитизм и хищничество; такие процессы особенно заметны в густонаселённых популяциях.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026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от 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морозы, пожары, наводнения и загрязнение среды могут резко уменьшить численность даже при невысокой плотности популяции.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839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территории определяет, сколько особей сможет существовать длительно: важны пища, укрытия, вода, температура и качество местообитаний.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213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редкий фактор действует изолированно: обычно несколько причин одновременно усиливают или ослабляют друг друга, вызывая колебания численности.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026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не увеличивается бесконечно, потому что ресурсы конечны, а саморегуляция системы сдерживает чрезмерный рост и поддерживает относительное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надорганизменной организации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усложняются связи и расширяются границы системы от популяции к 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сложнее взаимодействия и сильнее роль обмена между компонентами 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«Экология»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81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7794" y="1180190"/>
            <a:ext cx="309900" cy="24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Биоценоз: сообщество видов и межвидовые связи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органическое вещество и формируют среду для других организмов, поэтому во многом определяют структуру и продуктивность биоценоза.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группы могут соперничать за пищу, свет, воду и территории; конкуренция ограничивает численность и влияет на распределение организмов в сообществе.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связаны с другими видами через питание: одни поедают растения, другие — животных, а эти отношения выстраивают сложную сеть зависимостей.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усиливает устойчивость сообщества: примером служат опыление растений насекомыми и симбиоз грибов с корнями растений, полезный обеим сторонам.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биоценоза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виды и связи между ними, тем устойчивее биоценоз: хищники, паразиты и конкуренты помогают сдерживать чрезмерный рост отдельных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поток энергии и круговорот веществ в экосистеме.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и потери энергии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наглядно показывают, что верхние уровни зависят от нижних и существуют только при достаточном количестве пищи и 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перехода вверх уменьшаются численность, биомасса и энергия; поэтому длинные цепи питания встречаются редко.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экологических пирамид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природе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постоянно переходит из атмосферы в живые организмы и обратно. Растения включают его в органические вещества при фотосинтезе, а дыхание и разложение возвращают его в среду.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углерод с пищей, включая его в ткани и запасая энергию в органических соединениях. После гибели организма углерод вновь становится доступен другим участникам экосистемы.
</a:t>
            </a:r>
            <a:endParaRPr lang="en-US" sz="1246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 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остатки организмов до минеральных соединений, ускоряя возврат веществ в почву. Без этих редуцентов круговорот замедлился бы, а плодородие быстро снижалось.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океаном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служат крупным резервуаром углерода и участвуют в его обмене с атмосферой. Это помогает сглаживать колебания содержания углекислого газа и поддерживать устойчивость природных процессов.
</a:t>
            </a:r>
            <a:endParaRPr lang="en-US" sz="1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Устойчивость, равновесие и сукцессии экосистем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пожара, вырубки или извержения на месте сообщества резко меняются условия жизни. Освобождаются ресурсы, и начинается последовательное заселение территории новыми организмами.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почва сохранена, восстановление идёт быстрее. На месте нарушенного сообщества сначала появляются неприхотливые виды, затем формируется более устойчивый и разнообразный биоценоз.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безжизненном участке без почвы сначала поселяются лишайники, мхи и микроорганизмы. Они постепенно формируют почвенный слой, создавая условия для более сложных сообществ.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экосистема поддерживает относительное равновесие благодаря обратным связям, разнообразию видов и нескольким пищевым цепям. Она лучше переносит внешние воздействия и сохраняет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действует не только как «запас прочности», но и как источник разных экологических ниш, пищевых связей и путей восстановления после нарушений.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биоразнообразие, тем устойчивее экосистема к внешним изменениям; снижение любого из его компонентов ослабляет саморегуляцию.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экологии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надорганизменные системы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02525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строительство и распашка земель сокращают площади естественных сообществ. В результате виды теряют укрытия, кормовые ресурсы и пути миграции, а экосистемы становятся фрагментированными.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1602525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атмосферу и стоки в водоёмы ухудшают качество воздуха и воды, нарушают обмен веществ у организмов и снижают продуктивность природных систем на разных уровнях.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602525" y="384874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Изъятие биоресурсов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рыбы, охота и заготовка древесины сокращают численность популяций быстрее, чем они успевают восстанавливаться. Это подрывает устойчивость пищевых цепей и генофондов.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59277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круговоротов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газы, избыток удобрений и отходы меняют естественный обмен веществ в биосфере. Такие сдвиги могут вызывать эвтрофикацию, деградацию почв и рост климатических рисков.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459277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редко ограничивается одним эффектом. Обычно оно одновременно затрагивает популяции, сообщества, экосистемы и биосферу, поэтому требует комплексных мер управления и контроля.
</a:t>
            </a:r>
            <a:endParaRPr lang="en-US" sz="13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и их последствия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за каждой проблемой стоит конкретная причина и узнаваемый экологический эффект; во многих случаях последствия проявляются одновременно в природе и 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прослеживается один принцип: хозяйственная нагрузка превышает способность экосистем к самовосстановлению, поэтому последствия становятся долговременными.
</a:t>
            </a:r>
            <a:endParaRPr lang="en-US" sz="949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обобщение типовых экологических проблем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экологического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полевые наблюдения переходят в анализ данных и научный прогноз.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 восстановление экосистем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6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природные комплексы в относительно ненарушенном состоянии. Они поддерживают редкие виды, естественные местообитания и процессы, важные для саморегуляции экосистем.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 фиксируют виды, которым угрожает исчезновение, и помогают определить приоритеты охраны. Такой учёт облегчает планирование мер по восстановлению численности и защите популяций.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4107887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возвращает нарушенным территориям хозяйственную или природную ценность. После добычи полезных ископаемых, строительства и свалок проводят восстановление почв, рельефа и растительного покрова.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3408875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снижают загрязнение воздуха, воды и почв. Их применение уменьшает нагрузку на экосистемы и помогает предотвратить накопление токсичных веществ в пищевых цепях.
</a:t>
            </a:r>
            <a:endParaRPr lang="en-US" sz="1106" dirty="0"/>
          </a:p>
        </p:txBody>
      </p:sp>
      <p:sp>
        <p:nvSpPr>
          <p:cNvPr id="15" name="Text 6"/>
          <p:cNvSpPr txBox="1"/>
          <p:nvPr/>
        </p:nvSpPr>
        <p:spPr>
          <a:xfrm>
            <a:off x="3408875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участки природной среды позволяют организмам перемещаться между изолированными территориями. Это поддерживает обмен генетическим материалом и повышает устойчивость сообществ к изменениям среды.
</a:t>
            </a:r>
            <a:endParaRPr lang="en-US" sz="11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 XXI 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взаимно усиливают друг друга: климатические изменения ускоряют деградацию экосистем, а потеря природных ресурсов снижает адаптационные возможности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имеют общий источник — давление на природные системы. Эффективные решения возможны только при одновременном сокращении выбросов, загрязнения и потери местообитаний.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международных экологических обзоров и школьного курса экологии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0906" y="1155650"/>
            <a:ext cx="259875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84762" y="3056615"/>
            <a:ext cx="309900" cy="2479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 будущем экосистем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ресурсов должно учитывать скорость их восстановления. Чем точнее общество соотносит потребности с экологическими пределами, тем меньше риск необратимого ущерба для природных систем.
</a:t>
            </a:r>
            <a:endParaRPr lang="en-US" sz="1113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повторное использование и переработка уменьшают нагрузку на полигоны и водные экосистемы. Это также сокращает потери сырья и энергии на всех этапах производства.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и переход к более чистым технологиям уменьшают выбросы загрязняющих веществ и парниковых газов. Тем самым снижается давление на климат, воздух и здоровье человека.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взаимосвязях в природе помогают принимать ответственные решения в быту, школе и профессиональной деятельности. Образование формирует привычку оценивать долгосрочные последствия действий.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принципы уже определяют решения в сельском хозяйстве, промышленности и городском планировании. Профилактика ущерба почти всегда дешевле и эффективнее, чем устранение его последствий.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жизни раскрывается через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учит видеть живую природу как сеть взаимосвязей, где устойчивость зависит от баланса процессов. Понимание этих связей помогает беречь биосферу и собственное будущее.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2026-06-01T23:47:15Z</dcterms:created>
  <dcterms:modified xsi:type="dcterms:W3CDTF">2026-06-01T23:47:15Z</dcterms:modified>
</cp:coreProperties>
</file>