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Однодольные и семейство Лилейные: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однодольных и лилейных — их структура, значение и охрана.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распространение однодольных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появились около 120 миллионов лет назад и быстро освоили почти все континенты. Особенно известно семейство Лилейные — древние культуры выращивали эти растения для красоты и лекарств.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имеют семя с одной семядолей, что отличает их от других классов по строению и развитию зародыша.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них часто с параллельным или дуговым жилкованием, а корневая система мочковатая, то есть без главного корня.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обычно устроены по формуле, кратной трём, с ровным количеством лепестков и чашелистиков.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пучки расположены случайно по всему сечению стебля, и у однодольных отсутствует камбий, что влияет на структуру стебля.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однодольных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около 600 видов, преимущественно в умеренных широтах Северного полушария. Большинство видов — многолетние травы с луковицами или корневищами.
</a:t>
            </a:r>
            <a:endParaRPr lang="en-US" sz="990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простые, удлинённые листья и актиноморфные цветки с шестью лепестками. Часто они ярко окрашены, что привлекает опылителей.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жизненного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луковицам Лилейные копят запас питательных веществ, что помогает им переживать неблагоприятные условия и быстро возобновляться весной.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семейства Лилейные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однодольных и двудольных растений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строению отражают разные адаптации и жизненные стратегии этих классов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структурное отличие связано с особенностями роста и приспособленности к разным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 и справочники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— символ роскоши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 большими симметричными лепестками разных оттенков от белого до оранжевого. Листья гладкие, узкие, создают элегантный образ растения.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— ранняя весенняя краса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Яркие, чашевидные цветы с разнообразной окраской собираются в пучки. Листья имеют характерный блеск и форму, подчёркивая привлекательность.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— маленькое весеннее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цветки собраны в соцветия типа кисти. Раннецветущее растение с цельными, гладкими листьями, создаёт яркие пятна в лесной подстилке.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Лилейных: особенности и разнообразие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луковицы Лилейных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Мясистые чешуи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Запасают питательные вещества для питания растения в период покоя и роста весной.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Донце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Уплощённая часть стебля, к которой прикрепляются чешуйки и корни, служит основой луковицы.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чешуи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луковицу от механических повреждений и пересыхания в ходе неблагоприятных условий.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возобновления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новое растение в следующем сезоне, что позволяет луковице ежегодно возрождаться.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луковица находится в состоянии покоя, запасая питательные вещества для будущего роста.
</a:t>
            </a:r>
            <a:endParaRPr lang="en-US" sz="1072" dirty="0"/>
          </a:p>
        </p:txBody>
      </p:sp>
      <p:sp>
        <p:nvSpPr>
          <p:cNvPr id="9" name="Text 1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активного роста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тепла и удлинением светового дня начинается быстрый рост корней и листьев.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цветение позволяет растениям привлекать опылителей и образовывать семена для дальнейшего размножения.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Отмирание надземной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плодоношения листья и стебли отмирают, но луковица сохраняется для следующего цикла.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Лилейных: этапы развития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Лилейных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сосредоточено в умеренных широтах, где климат способствует их развитию и разнообразию.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видового разнообразия Лилейных совпадают с зонами умеренного климата, что отражает их адаптацию.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флоры и геоботаники,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поддерживают экосистемы, способствуя сохранению почвенного покрова и служа пищей для многих насекомых и мелких животных.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этих растений обеспечивает биоразнообразие и устойчивость природных сообществ, делая их важными элементами ландшафта.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Лилейных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Лилейных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морфологическое разнообразие позволяет Лилейным обитать в различных природных средах — от открытых солнечных лугов до затемнённых лесных опушек и горных склонов.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луковицы обеспечивает накопление питательных веществ и защиту от неблагоприятных условий, позволяя растениям ежегодно возобновлять вегетацию после зимы или засухи.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пластичность выражается в разном времени цветения и адаптации к климатическим условиям, что способствует выживанию в изменчивой среде и расширению ареала.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29" y="1973581"/>
            <a:ext cx="1668512" cy="16916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689" y="1973581"/>
            <a:ext cx="1668512" cy="1691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069" y="1973581"/>
            <a:ext cx="1668512" cy="1691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449" y="1973581"/>
            <a:ext cx="1668512" cy="1691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451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— царственная многолетняя красавица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— высокое травянистое растение с крупными белыми, жёлтыми или оранжевыми цветами. Цветение приходится на летние месяцы, растение ценится за эффектность и аромат.
</a:t>
            </a:r>
            <a:endParaRPr lang="en-US" sz="783" dirty="0"/>
          </a:p>
        </p:txBody>
      </p:sp>
      <p:sp>
        <p:nvSpPr>
          <p:cNvPr id="12" name="Text 1"/>
          <p:cNvSpPr txBox="1"/>
          <p:nvPr/>
        </p:nvSpPr>
        <p:spPr>
          <a:xfrm>
            <a:off x="265527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— символ ранней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формы и цвета тюльпанов делают их одними из первых весенних цветов. Они широко культивируются и украшают сады во всём мире, символизируя возрождение.
</a:t>
            </a:r>
            <a:endParaRPr lang="en-US" sz="789" dirty="0"/>
          </a:p>
        </p:txBody>
      </p:sp>
      <p:sp>
        <p:nvSpPr>
          <p:cNvPr id="13" name="Text 2"/>
          <p:cNvSpPr txBox="1"/>
          <p:nvPr/>
        </p:nvSpPr>
        <p:spPr>
          <a:xfrm>
            <a:off x="493365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— нежное предвестие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Низкорослое растение с ярко-синими соцветиями, пролеска появляется одной из первых после зимы, укрывая лесную подстилку яркими цветами и привлекая насекомых.
</a:t>
            </a:r>
            <a:endParaRPr lang="en-US" sz="839" dirty="0"/>
          </a:p>
        </p:txBody>
      </p:sp>
      <p:sp>
        <p:nvSpPr>
          <p:cNvPr id="14" name="Text 3"/>
          <p:cNvSpPr txBox="1"/>
          <p:nvPr/>
        </p:nvSpPr>
        <p:spPr>
          <a:xfrm>
            <a:off x="721203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Рябчик и кандык — редкие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Рябчик отличается пятнистым венчиком и яркой окраской, часто встречается в горных районах. Кандык — редкое растение с окраской от белой до розоватой, произрастает на севере и в горах.
</a:t>
            </a:r>
            <a:endParaRPr lang="en-US" sz="783" dirty="0"/>
          </a:p>
        </p:txBody>
      </p:sp>
      <p:sp>
        <p:nvSpPr>
          <p:cNvPr id="15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 семейства Лилейные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родов: максимальная высота, окраска цветов и время цветения, что демонстрирует разнообразие и адаптации семейства.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цветов обеспечивает эстетическую и экологическую роль Лилейных в природных и культурных ландшафтах.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научные публикации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значимых родов Лилейных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выступают символом чистоты и бессмертия, украшая гербы Франции и религиозные полотна, сопровождая важные культурные обряды и традиции.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ассоциируются с национальной символикой Нидерландов, широко изображаются в живописи и литературе, вдохновляя множество народных легенд и историй.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часто упоминается в русских народных сказках как символ приближающейся весны и пробуждения природы после зимнего сна.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в культуре и искусстве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в городских парках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массово высаживаются в парках и скверах, создавая яркие ковры из цветов. Их яркая палитра радует глаз и привлекает посетителей, делая места отдыха красивее.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— главные в флористике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популярны для срезки и составления букетов благодаря крупным эффектным цветам и стойкости. Их аромат и эстетика делают их востребованными на праздничных мероприятиях.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Гиацинты и комнатные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Гиацинты и другие лилейные широко используются в домашних условиях. Они компактны, легко выращиваются и разнообразны по окраске, что делает их любимцами среди цветоводов.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значение Лилейных для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 пищевое использование Лилейных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Экстракты лилий содержат противовоспалительные компоненты, помогающие при лечении кожных и дыхательных заболеваний, применяются в народной медицине.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Чеснок известен своими сильными антисептическими свойствами, используется для профилактики простудных заболеваний и укрепления иммунной системы.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содержит витамины и фитонциды, способствует улучшению пищеварения и обладает антибактериальным действием, часто входит в состав лекарственных средств.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лилейные виды используются как пищевые растения, снабжая организм витаминами C, A, а также микроэлементами, полезными для здоровья.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представители Лилейных и меры предосторожности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рябчик и ландыш содержат токсичные алкалоиды, опасные при употреблении в пищу, вызывая отравления у человека и животных.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Ядовитость сохраняется даже после сушки или термической обработки, поэтому запрещено использовать эти растения для приготовления домашних лекарств и 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меры предосторожности, информировать население и ограничивать доступ к ядовитым видам, чтобы предотвратить несчастные случаи.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Лилейных: основные роды и виды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Основана на морфологии, сроках цветения и географическом распространении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включены редкие виды Лилейных, такие как кандык сибирский и тюльпан Шренка, подвергающиеся угрозам со стороны человека и изменений среды.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этих растений реализуются охранные меры: запрещён сбор, создаются заповедники и проводятся просветительские кампании для повышения осведомлённости населения.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и исчезающих Лилейных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Лилейных в природе и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играют ключевую роль в экосистемах, украшают мир и служат источником лекарственных и пищевых ресурсов. Их охрана необходима для поддержания природного баланса и биоразнообразия.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2026-05-07T12:24:12Z</dcterms:created>
  <dcterms:modified xsi:type="dcterms:W3CDTF">2026-05-07T12:24:12Z</dcterms:modified>
</cp:coreProperties>
</file>