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Перу: страна Анд, океана и древних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контрастов: горы, джунгли, океан и наследие инков.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на карте Южной Америки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лежит у Тихого океана и соседствует с пятью странами. Здесь сочетаются побережье, высокие Анды и влажная Амазония, поэтому природа и жизнь людей сильно различаются по регионам.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природные части Перу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Коста тянется узкой полосой вдоль Тихого океана. Здесь сосредоточены крупные города, порты, дороги и большая часть хозяйственной жизни, хотя территория этой зоны сравнительно невелика.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Сельва занимает восток страны и относится к Амазонской низменности. Это влажные тропические леса с богатой флорой и фауной, где много рек, осадков и труднодоступных территорий.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Сьерра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Сьерра охватывает Анды с высокими хребтами, межгорными долинами и озёрами. В этой части страны особенно заметны высота, прохладный климат и жизнь, приспособленная к горным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природных областей Перу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страны распределяется неравномерно, и это влияет на расселение людей и хозяйство.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часть территории приходится на Сельву, но население сосредоточено прежде всего в Косте и крупных городах.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природным областям Перу; доли округлены по общеизвестному географическому делению.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0469" y="1470644"/>
            <a:ext cx="2413983" cy="15888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и высотная поясность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73575" y="1549350"/>
            <a:ext cx="196572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ось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проходят через Перу с севера на юг и определяют рельеф, транспорт и расселение. Горы создают естественные преграды, а также формируют долины и плато, пригодные для жизни.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10003" y="1549350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условий с высотой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поднимаешься, тем холоднее становится и тем меньше кислорода в воздухе. Поэтому люди, животные и растения в горах приспосабливаются к непростым условиям.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сельскохозяйственные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влияет на выращивание культур. На нижних участках развиваются одни растения, а на более высоких — другие, лучше приспособленные к прохладе и разреженному воздуху.
</a:t>
            </a:r>
            <a:endParaRPr lang="en-US" sz="1154" dirty="0"/>
          </a:p>
        </p:txBody>
      </p:sp>
      <p:sp>
        <p:nvSpPr>
          <p:cNvPr id="16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высоких Андах встречаются ледники, крутые склоны и высокогорные озёра. Эти природные формы питают реки и важны для водоснабжения населения и сельского хозяйства.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горах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требуют надёжных дорог, устойчивых домов и особых способов ведения хозяйства. Люди веками находили решения, позволяющие жить и работать в сложной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высоко в Андах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инков построен в XV веке на горном хребте и поражает точностью каменной кладки. Его террасы, храмы и лестницы показывают, как жители умели использовать рельеф. Сегодня Мачу-Пикчу остаётся одним из самых узнаваемых памятников Перу и объектом Всемирного наследия ЮНЕСКО.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видно и 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инков не исчезла вместе с их государством. В Перу сохранились элементы традиционного земледелия, старые дороги, местные обычаи и слова из коренных языков. Поэтому Мачу-Пикчу — не только памятник прошлого, но и напоминание о живой исторической памяти страны.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каменного города среди гор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Перу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древних культур к империи инков, испанскому владычеству и независимой республике.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50" y="1804995"/>
            <a:ext cx="751200" cy="600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163" y="1804995"/>
            <a:ext cx="751200" cy="60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738" y="1804995"/>
            <a:ext cx="751200" cy="600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языки и культурное многообразие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Перу живут потомки коренных народов, испанцев и люди смешанного происхождения. Такое сочетание отражается в быте, семейных традициях и внешнем облике многих регионов страны.
</a:t>
            </a:r>
            <a:endParaRPr lang="en-US" sz="1459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официальных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Испанский, кечуа и аймара имеют официальный статус. Они используются в школе, повседневном общении и культурной жизни, а также помогают сохранять связь с историей коренных народов.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Костюмы, музыка, праздники и ремёсла заметно отличаются на побережье, в горах и Амазонии. Это делает культуру Перу очень разнообразной и легко узнаваемой.
</a:t>
            </a:r>
            <a:endParaRPr lang="en-US" sz="14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Перу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страны отражают её историческое и культурное разнообразие.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доминирует, но кечуа и аймара сохраняют заметную роль, особенно в Андском регионе и на юге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данных Национального института статистики и информатики Перу (INEI), перепись 2017 года; значения округлены.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у 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Лима выросла на тихоокеанском побережье и стала главным политическим центром страны. Здесь находятся органы власти, крупный порт, университеты и музеи, а рядом с деловыми кварталами сохраняются улицы колониальной эпохи. Город показывает, как в Перу сочетаются прошлое и современная жизнь.
</a:t>
            </a:r>
            <a:endParaRPr lang="en-US" sz="1017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большого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Лима — это не только административный центр, но и место, где сосредоточены работа, транспорт и культурные события. В ней можно увидеть современные районы, рынки, исторические площади и оживлённые улицы. Именно поэтому столица помогает понять ритм всей страны.
</a:t>
            </a:r>
            <a:endParaRPr lang="en-US" sz="1066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соединяются история и современность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04617"/>
            <a:ext cx="4176900" cy="19164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экономики Перу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четыре ключевые отрасли экономики Перу и их основные продукты или опоры. Видно, что природные ресурсы и внешняя торговля играют для страны очень важную роль.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на ресурсы природы, но особенно зависит от добычи сырья, морских богатств и интереса туристов к культурному наследию.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«Перу» на основе географических и экономических сведений.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459" y="1694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и животный мир Перу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и пастбища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высокогорьях Перу живут ламы, альпаки, викуньи и андские кондоры. Эти животные хорошо приспособлены к прохладному воздуху, разреженной атмосфере и скудной растительности гор.
</a:t>
            </a:r>
            <a:endParaRPr lang="en-US" sz="1499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восточной части страны, в влажной Амазонии, встречаются ягуары, обезьяны и яркие попугаи. Здесь особенно велико разнообразие растений, насекомых и других живых организмов.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Перу меняется от сухого побережья до высоких Анд и тропических лесов. Поэтому в каждой зоне складываются свои условия жизни, питание и способы приспособления видов.
</a:t>
            </a:r>
            <a:endParaRPr lang="en-US" sz="1463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перуанские растения и животные встречаются только в определённых районах страны. Такое богатство связано с резкой сменой высот, климата и природных условий на небольшой территории.
</a:t>
            </a:r>
            <a:endParaRPr lang="en-US" sz="14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Перу по природным зонам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сильно отличаются условия в трёх частях страны. На побережье и в тропических лесах погода мягче, чем в горах.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Перу не одинаков на всей территории: холодное течение сушит побережье, высота охлаждает Анды, а Амазония остаётся самой влажной зоной.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природных зон Перу по материалам школьного курса географии.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Перуанская кухня опирается на рыбу, картофель, кукурузу, перец и множество местных растений. Такое разнообразие продуктов связано с разными природными зонами страны и давними традициями земледелия.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Севиче, приготовленное из рыбы или морепродуктов, и ломо сальтадо, где сочетаются мясо, овощи и картофель, считаются самыми узнаваемыми блюдами Перу и часто встречаются в меню ресторанов.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вкусы перуанской кухни повлияли коренные народы, испанцы, африканцы, а также китайские и японские переселенцы. Поэтому блюда страны часто соединяют разные способы приготовления и необычные сочетания ингредиентов.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Кулинария в Перу — это не только еда, но и часть национальной культуры. Она показывает историю народа, связь с природой и умение объединять местные и привезённые традиции.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Перу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 Перу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 Райми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Инти Райми в Куско связан с наследием инков и проводится как яркое театрализованное действие. Он помогает школьникам и взрослым помнить о древней истории страны.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 маски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одежда, маски и украшения часто используются во время народных праздников. Они отражают местные обычаи, старинные легенды и уважение к предкам, сохраняя связь поколений.
</a:t>
            </a:r>
            <a:endParaRPr lang="en-US" sz="1164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карнавалы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частях Перу проходят карнавалы, шествия и танцевальные фестивали. У каждого региона свои мелодии, костюмы и обряды, поэтому праздники хорошо показывают культурное разнообразие страны.
</a:t>
            </a:r>
            <a:endParaRPr lang="en-US" sz="1084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Флейты, барабаны, песни и народные танцы создают особую атмосферу перуанских торжеств. Через них жители передают эмоции, историю своего края и чувство общности.
</a:t>
            </a:r>
            <a:endParaRPr lang="en-US" sz="11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Популярный туристический маршрут по Перу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путешественника по главным историческим и природным достопримечательностям Перу.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Перу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Побережье, горы и Амазония развиваются по-разному, поэтому в одних районах больше рабочих мест и услуг, а в других людям сложнее учиться, лечиться и добираться до города.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Перу важно беречь леса, реки и редких животных, особенно в Амазонии и в горах. Вырубка лесов и загрязнение могут быстро повредить хрупким экосистемам.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удалённых местах не хватает хороших дорог, школ и больниц. Это усложняет повседневную жизнь жителей и замедляет развитие сельских и горных районов.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Стране нужно заботиться о древних памятниках и развивать устойчивый туризм. Тогда путешествия будут приносить доход, но не разрушать исторические места и природные ландшафты.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и соседние страны Южной Америки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Перу с соседними странами по столице и наиболее узнаваемой особенности. Это помогает увидеть, чем Перу выделяется среди государств региона.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занимает центральное место между Андами и Тихим океаном, сочетая древнее наследие, горный рельеф и морское побережье.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сведения о странах Южной Америки.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Перу самым узнаваемым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часто выбирают не по одной причине: здесь интересно и тем, кто любит историю, и тем, кто хочет увидеть горы, города и попробовать местную еду.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образ страны создают инки и Мачу-Пикчу, но туристический интерес поддерживают также природа, кухня и Лима.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презентации о Перу.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Перу: история, природа и будущее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соединяет высокие Анды, побережье Тихого океана и Амазонию, а его история, языки и традиции делают страну особенно яркой. Сохраняя наследие и природу, Перу может развиваться равномерно и устойчиво.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2026-05-29T14:18:06Z</dcterms:created>
  <dcterms:modified xsi:type="dcterms:W3CDTF">2026-05-29T14:18:06Z</dcterms:modified>
</cp:coreProperties>
</file>