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shouldn’t: советы, правила и запреты в английском языке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Советы, правила и запреты на английском без лишних сложностей.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should и shouldn’t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вежливо советовать, обсуждать правила и строить понятные диалоги. Они часто встречаются в учебных текстах и подходят для закрепления порядка слов, отрицания и вопросов.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should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используют, когда хотят подсказать полезное действие без давления. Эта форма звучит вежливо и помогает предложить решение, а не приказать что-то сделать.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should говорят о том, что лучше сделать в конкретной ситуации. Так советуют готовиться к контрольной, соблюдать режим дня или помочь другу.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подходит для описания того, как человек должен вести себя дома, в школе или на уроке. Форма передаёт ожидание, но не строгий запрет.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часто встречается в разговорах о здоровье, учёбе, привычках и вежливом общении. Она помогает давать спокойные, доброжелательные советы в повседневной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shouldn’t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используют, когда поступок может быть плохим, бесполезным или неудобным. Форма показывает, что лучше не делать это в данной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часто встречается в школе, когда говорят о дисциплине, внимании и уважении к другим. Так напоминают, чего не стоит делать на уроке.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 риске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мягко указать на опасность или плохой результат. Она подходит, если действие может помешать, нарушить правило или навредить.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mustn’t, форма shouldn’t звучит не так строго. Она чаще советует избегать действия, чем выражает жёсткий запрет или серьёзную 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should и shouldn’t в 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формы и пример употребления. Важно помнить: should остаётся неизменяемым для всех лиц и употребляется с глаголом без to.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не получает окончания -s, а отрицание образуется с shouldn’t. Вопрос строится перестановкой should перед подлежащим.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правило: should + инфинитив без to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should или shouldn’t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результате действия: полезно и безопасно — should, вредно или нарушает правило — shouldn’t.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 советах друзьям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волнуется перед контрольной по английскому, и одноклассник спокойно говорит: You should practice English every day. Он не давит, а помогает выбрать полезное действие. Такой совет звучит дружелюбно и поддерживает уверенность.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домашним заданием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друг не понимает новое правило, и ему советуют: You should ask the teacher for help. Это показывает заботу и уважение. Фраза подходит, когда нужно подсказать выход без резкости и критики.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обсуждают спорт и отдых, и кто-то говорит: You should drink more water. Совет связан с самочувствием и звучит просто, понятно и по-доброму. Именно так should часто работает в разговоре между школьниками.
</a:t>
            </a:r>
            <a:endParaRPr lang="en-US" sz="8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351" y="3524916"/>
            <a:ext cx="426563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в повседневных ситуациях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разговаривать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talk during the lesson. Такая фраза напоминает о внимании к учителю и одноклассникам, помогает сохранять порядок и не мешать учебному процессу.
</a:t>
            </a:r>
            <a:endParaRPr lang="en-US" sz="769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пользоваться телефоном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use your phone in class. Это предупреждение связано с дисциплиной: телефон отвлекает от задания, снижает концентрацию и мешает работать вместе с классом.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forget your homework. Фраза помогает напомнить о личной ответственности и хорошем учебном ритме. Она звучит мягче, чем строгий запрет, но всё равно ясно.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нарушать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shouldn’t run on the stairs or behave carelessly. Такие советы нужны, чтобы избежать травм, показать уважение к школьным правилам и не создавать опасную ситуацию.
</a:t>
            </a:r>
            <a:endParaRPr lang="en-US" sz="7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темах should и shouldn’t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формы появляются в заданиях про повседневные правила, полезные привычки и короткие советы в классе.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школа и здоровье: именно там совет и запрет нужны чаще всего, а спорт и дом дают более узкие, но важные ситуации.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темам употребления should / shouldn’t, без внешней статистики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should и must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 —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мягкую рекомендацию. Эта форма помогает подсказать полезное действие, когда говорящий не хочет звучать слишком строго и оставляет человеку свободу выбора.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 —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показывает сильную необходимость или правило, которое нельзя игнорировать. Эту форму используют, когда важно подчеркнуть обязательность действия или его срочность.
</a:t>
            </a:r>
            <a:endParaRPr lang="en-US" sz="94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дружеском совете, чаще подходит should. Если правило строгое и обязательно для выполнения, лучше выбрать must, особенно в ситуациях безопасности и дисциплины.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shouldn’t и mustn’t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показывает, что действие нежелательно, неразумно или может привести к плохому результату. Эта форма звучит как совет избежать ошибки, а не как строгий приказ или наказание.
</a:t>
            </a:r>
            <a:endParaRPr lang="en-US" sz="999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означает, что действие запрещено и может быть опасным. Его часто используют, когда нужно сразу остановить человека и напомнить о серьёзном правиле или риске для безопасности.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You shouldn’t eat too many sweets — это совет; You mustn’t touch broken glass — это жёсткое предупреждение. Вторая фраза сильнее и прямо указывает на опасность.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shouldn’t в школьных ситуациях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формы should и shouldn’t связаны с привычными правилами школы и помогают быстро выбрать правильное действие в разных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действия помогают учиться и соблюдать порядок, а отрицательные показывают, чего следует избегать в классе и в библиотеке.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 типичные учебные ситуации.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предложения с should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слов в утверждении, отрицании и вопросе с модальным глаголом should.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should не меняется по лицам, поэтому форма he shoulds go неверна. Нужно запомнить: he should go, she should help, they should listen.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ставьте to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should используется глагол без частицы to. Ошибка should to study встречается часто, но правильный вариант — should study, should play, should read.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can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should и can не заменяют друг друга: should выражает совет, а can — возможность или умение. Поэтому I should go means advice, not ability.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 советах по здоровью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советах о здоровье should помогает говорить о полезных привычках: You should sleep 8–9 hours. Такой совет связан с отдыхом, вниманием на уроках и хорошим самочувствием.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 should wash your hands before eating напоминает о чистоте и профилактике болезней. А You shouldn’t eat too much sugar помогает избегать вредной привычки.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о здоровье легко использовать в школе и дома: пить воду, есть фрукты, вовремя отдыхать. Такие предложения звучат спокойно и помогают заботиться о себе без давления.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shouldn’t в безопасном поведении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 легко описать с помощью should, а опасные действия — через shouldn’t. Это помогает быстро связать грамматику с реальными ситуациями.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более полезным считается действие; опасная привычка получает минимальную оценку и требует формы shouldn’t.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«Безопасное поведение».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009" y="2223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с should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Yes, I should помогает быстро подтвердить совет или согласиться с рекомендацией. Такая форма звучит естественно и экономит время в разговоре.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No, I shouldn’t показывает, что совет не подходит или действие лучше не делать. Это вежливый способ отказаться без длинного объяснения.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не меняются по лицам: Yes, he should. No, they shouldn’t. Благодаря этому их легко использовать в любых диалогах и упражнениях.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should делает совет более вежливым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помогает давать совет без давления. Фраза звучит спокойно и уважительно, поэтому собеседник воспринимает её как поддержку, а не как упрёк.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уместна с друзьями, одноклассниками и взрослыми. Она помогает сохранять дружелюбие, особенно если человек устал, расстроен или сомневается.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try again after a break звучит намного мягче, чем прямой приказ. В английском языке такой способ выражения особенно важен в повседневной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употреблению should и shouldn’t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значение формы, её употребление и пример, чтобы не путать совет, запрет и вопрос.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используется для советов и вопросов, shouldn’t — для предупреждений и нежелательных действий; обе формы легко запомнить по коротким образцам.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should / shouldn’t.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should и shouldn’t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помогает давать совет, предлагать правильный выбор и говорить вежливо. Shouldn’t предупреждает о нежелательном действии. Обе формы просты, полезны и часто нужны в школьной и повседневной речи.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2026-05-30T20:50:03Z</dcterms:created>
  <dcterms:modified xsi:type="dcterms:W3CDTF">2026-05-30T20:50:03Z</dcterms:modified>
</cp:coreProperties>
</file>