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писатель, который показал человека и эпоху
</a:t>
            </a:r>
            <a:endParaRPr lang="en-US" sz="351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реалистической прозы о людях, выборе и переменах XIX 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его время: как писатель увидел перемены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эпоху, когда Россия быстро менялась: спорили о будущем страны, роли дворянства и судьбе крестьян. Он умел показывать большие исторические сдвиги через личные истории и тонкие чувства героев.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родовое имение писателя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родился в 1818 году в Орле в дворянской семье. Ранние годы он провёл в Спасском-Лутовинове, где внимательно наблюдал жизнь усадьбы и окрестных крестьян.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писателя, Варвара Петровна, была строгой и властной. Обстановка в семье была непростой, и это рано научило Тургенева замечать характеры людей и скрытые конфликты.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детства, красота природы и усадебный быт позже вошли во многие его произведения. Именно поэтому его проза так точно передаёт настроение русской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образованию и европейский взгляд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границей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и Германии Тургенев увидел другую культурную среду и по-новому взглянул на Россию. Этот опыт помог ему писать о родной стране шире и точнее, сравнивая разные жизненные традиции.
</a:t>
            </a:r>
            <a:endParaRPr lang="en-US" sz="1012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круг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учился в Московском, Петербургском и Берлинском университетах. Он получил серьёзное образование и хорошо знал несколько европейских языков. Его окружали известные писатели и критики своего времени.
</a:t>
            </a:r>
            <a:endParaRPr lang="en-US" sz="9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творческого пути Тургенева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менялись темы и жанры в творчестве писателя.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охотника»: книга о народной жизни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крестьяне показаны не как безликая масса, а как люди с достоинством, характером и собственным взглядом на жизнь. Это сделало книгу особенно заметной.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запомнили образы Хоря, Калиныча и Бирюка. В каждом из них Тургенев показал разные черты народного характера: трудолюбие, спокойную мудрость, силу и терпение.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вызвал сильный отклик, потому что честно рассказал о жестокости крепостного строя. При этом автор не осуждает вслепую, а сочувствует простым людям и их судьбам.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 и их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самых известных произведений помогает увидеть основные темы писателя.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Тургенев исследует человека, его убеждения и место в меняющемся мире.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литературного наследия И. С. Тургенева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«Муму»: маленькая история с большим смыслом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собаки Муму стала символом бесправия человека в крепостной России. Трагический финал показывает, как жестоко может быть устройство, где один человек распоряжается жизнью другого.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повести — Герасим, глухонемой дворник, который живёт в доме барыни и полностью зависит от её воли. Его судьба сразу вызывает сочувствие и заставляет задуматься о несправедливости.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прозе Тургенева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Тургенева создаёт настроение сцены и помогает почувствовать простор, тишину или тревогу. Природа у него всегда связана с переживаниями героев.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ручьи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Воды, дороги и дальние горизонты делают картину живой и подвижной. Такие детали помогают читателю словно увидеть место действия своими глазами.
</a:t>
            </a:r>
            <a:endParaRPr lang="en-US" sz="773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время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утро или закат меняют настроение эпизода. Тургенев точно передаёт переходы света, из-за чего описание звучит особенно мягко и выразительно.
</a:t>
            </a:r>
            <a:endParaRPr lang="en-US" sz="75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описаний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пейзаж звучит почти как поэзия: слова подобраны очень точно и спокойно. Поэтому природа у Тургенева воспринимается не как фон, а как часть смысла.
</a:t>
            </a:r>
            <a:endParaRPr lang="en-US" sz="7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«Отцы и дети» и образ Базарова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— нигилист, который не принимает старые авторитеты и верит в опыт, знания и полезное дело. Он кажется уверенным, но внутри остаётся сложным и противоречивым.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Базарова с Павлом Петровичем Кирсановым показывает столкновение разных взглядов на жизнь, честь, привычки и будущее России. Через этот конфликт Тургенев показывает не только идеи, но и характеры.
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личное испытание героя: он сталкивается с чувствами, сомнениями и одиночеством. Так роман говорит не только о споре поколений, но и о внутреннем мире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Тургенева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показывает, что Тургенев свободно работал и в крупных, и в малых формах, добиваясь точности образа в каждой из них.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— роман и повесть, но именно короткая проза помогла Тургеневу особенно тонко передавать настроение и характер.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основным и наиболее известным произведениям И. С. Тургенева; данные представлены как тематико-жанровый обзор.
</a:t>
            </a:r>
            <a:endParaRPr lang="en-US" sz="6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Тургенева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просто и ясно: его фразы легко читаются, а мысли звучат естественно, без лишней вычурности и тяжёлого пафоса.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передаёт состояние героя через детали — жест, взгляд, паузу, интонацию. Поэтому даже небольшая сцена у него кажется психологически точной.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заметна мягкая лиричность: описание природы, настроения и воспоминаний часто помогает глубже понять чувства персонажей и смысл эпизода.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умеет сказать о важном спокойно и сдержанно. Именно эта прозрачность делает его стиль узнаваемым и особенно выразительным для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Тургенева и их значения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помогает увидеть, какие нравственные качества особенно интересовали писателя.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создаёт не просто характеры, а нравственные типы, через которые показывает выбор человека в сложной жизненной ситуации.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Тургенева: «Муму», «Отцы и дети», «Дворянское гнездо», «Рудин».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Европа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жизни за границей он стал известен европейским читателям и помог им увидеть русскую литературу как серьёзную, глубокую и очень человечную.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долго жил во Франции и Германии, хорошо знал европейскую культуру и язык, но не отдалялся от России: именно о ней он продолжал писать с особой внимательностью.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Тургенев строит конфликт в произведениях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повторяющийся путь: от наблюдения за человеком — к столкновению взглядов и проверке убеждений.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Тургенева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эти темы соединяются: личная история героя у Тургенева почти всегда связана с эпохой и нравственным выбором.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распределены не случайно: писателя одинаково интересуют природа, человек и перемены в обществе, которые влияют на судьбу героя.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по ключевым темам произведений И. С. Тургенева, основанный на школьном литературном корпусе и наиболее известных текстах.
</a:t>
            </a:r>
            <a:endParaRPr lang="en-US" sz="6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352" y="2223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другие писатели XIX 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с Толстым и Достоевским Тургенев пишет спокойнее и мягче, уделяя больше внимания настроению, нюансам переживаний и тонкой интонации.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Усадебная 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особенно точно передаёт мир дворянской усадьбы, сельского быта и русской природы, что делает книги Тургенева очень узнаваемыми.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другие крупные писатели века, Тургенев исследует характер, но делает это через сдержанный рассказ о чувствах, выборе и внутренней борьбе.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Тургенева читают и сегодня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помогают современным читателям узнавать себя в героях и их жизненных ситуациях.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остаётся понятным школьникам, потому что его книги говорят о семье, выборе, уважении к человеку и умении видеть красоту вокруг.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Тургенева: «Отцы и дети», «Муму», «Рудин», «Записки охотника».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писателе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свободно владел несколькими европейскими языками, много путешествовал и хорошо ориентировался в культурной жизни Франции и Германии, не теряя связи с Россией.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имение Спасское-Лутовиново стало для писателя не только местом детских впечатлений, но и важным источником образов природы и усадебной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Тургенева связано с Орлом, где он родился, и с русской литературой, в которой он занял место мастера ясной, глубокой и очень человечной прозы.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интересовался музыкой, театром и литературой разных стран, поэтому особенно тонко чувствовал ритм фразы, композицию и выразительность художественной детали.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писатель о человеке и времени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показал, что литература может быть и красивой, и правдивой одновременно. Его книги помогают понять XIX век и остаются близкими каждому, кто размышляет о свободе, достоинстве и любви.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2026-05-23T04:00:52Z</dcterms:created>
  <dcterms:modified xsi:type="dcterms:W3CDTF">2026-05-23T04:00:52Z</dcterms:modified>
</cp:coreProperties>
</file>