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мира: как человечество сформировало культурную карту планеты
</a:t>
            </a:r>
            <a:endParaRPr lang="en-US" sz="1786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разделена не только границами государств, но и древними культурными пространствами.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культуры шире границ государств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складывались веками под влиянием цивилизаций, религий, торговли и завоеваний. Поэтому их линии редко совпадают с политическими картами: один район может охватывать несколько стран и объединять разные народы общими традициями, архитектурой и образом жизни.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историко-культурных районов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языковые корни и формы письма помогают понять, как народы передавали знания, создавали литературу и сохраняли историческую память. Это один из самых устойчивых признаков культурной общности.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представления влияют на календарь, праздники, нормы поведения, семейную жизнь и систему ценностей. Поэтому именно они часто формируют узнаваемый культурный облик целых регионов.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земледелия, скотоводства, торговли, а также расположение поселений связаны с природной средой и историей освоения территории. Они заметно отличают степные, горные, речные и прибрежные районы.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жильё, городская планировка, одежда, пища и ремёсла отражают повседневную жизнь населения. По этим признакам особенно хорошо видна связь между природными условиями и культурой.
</a:t>
            </a:r>
            <a:endParaRPr lang="en-US" sz="1268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легенды, государственные традиции и художественные каноны закрепляют опыт прошлых эпох. Именно они позволяют району сохранять целостность, даже если его границы со временем меняются.
</a:t>
            </a:r>
            <a:endParaRPr lang="en-US" sz="1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историко-культурный район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природная среда и история формируют устойчивое культурное пространство.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4115" y="1324825"/>
            <a:ext cx="2474620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историко-культурные районы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района есть собственное историческое ядро и узнаваемый культурный облик.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различаются происхождением и степенью единства, но каждый сохраняет устойчивое культурное ядро.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историко-культурной географии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античное наследие, христианство и урбанизация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73394" y="1061783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 унаследовала от Древней Греции и Рима представления о праве, философии, архитектуре и городской жизни. Именно античность стала фундаментом многих позднейших европейских традиций.
</a:t>
            </a:r>
            <a:endParaRPr lang="en-US" sz="902" dirty="0"/>
          </a:p>
        </p:txBody>
      </p:sp>
      <p:sp>
        <p:nvSpPr>
          <p:cNvPr id="14" name="Text 3"/>
          <p:cNvSpPr txBox="1"/>
          <p:nvPr/>
        </p:nvSpPr>
        <p:spPr>
          <a:xfrm>
            <a:off x="673394" y="1865830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на протяжении столетий объединяло разные народы Европы, влияя на календарь, искусство, образование и нормы общественной жизни. Соборы, монастыри и церковные праздники стали важной частью культурного ландшафта.
</a:t>
            </a:r>
            <a:endParaRPr lang="en-US" sz="846" dirty="0"/>
          </a:p>
        </p:txBody>
      </p:sp>
      <p:sp>
        <p:nvSpPr>
          <p:cNvPr id="15" name="Text 4"/>
          <p:cNvSpPr txBox="1"/>
          <p:nvPr/>
        </p:nvSpPr>
        <p:spPr>
          <a:xfrm>
            <a:off x="673394" y="2669865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письменности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характерны латинская и кириллическая письменность, а также богатая литературная традиция. Через книги, школы и университеты идеи быстро распространялись между странами региона.
</a:t>
            </a:r>
            <a:endParaRPr lang="en-US" sz="969" dirty="0"/>
          </a:p>
        </p:txBody>
      </p:sp>
      <p:sp>
        <p:nvSpPr>
          <p:cNvPr id="16" name="Text 5"/>
          <p:cNvSpPr txBox="1"/>
          <p:nvPr/>
        </p:nvSpPr>
        <p:spPr>
          <a:xfrm>
            <a:off x="673394" y="3473897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исторических столиц, торговых центров и портов сформировала плотную городскую культуру. Романский стиль, готика, барокко и классицизм до сих пор читаются в облике европейских городов.
</a:t>
            </a:r>
            <a:endParaRPr lang="en-US" sz="1001" dirty="0"/>
          </a:p>
        </p:txBody>
      </p:sp>
      <p:sp>
        <p:nvSpPr>
          <p:cNvPr id="17" name="Text 6"/>
          <p:cNvSpPr txBox="1"/>
          <p:nvPr/>
        </p:nvSpPr>
        <p:spPr>
          <a:xfrm>
            <a:off x="673394" y="4277929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Ренессанс, Реформация, Просвещение и промышленная революция радикально изменили Европу. Они укрепили научное мышление, расширили образование и создали современный городской образ жизни.
</a:t>
            </a:r>
            <a:endParaRPr lang="en-US" sz="9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и Средний Восток: колыбель древних цивилизаций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26157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Месопотамии, Леванте и соседних областях возникли одни из первых городов и государств. Здесь раньше других были созданы письменность, правовые нормы и развитые формы власти.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5666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стал местом формирования и распространения крупных религий, а позднее — важнейшим пространством ислама. Священные города и памятники здесь имеют значение для миллионов людей.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975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и морские маршруты связывали регион с Африкой, Азией и Средиземноморьем. Торговля способствовала обмену товарами, идеями, языками и художественными традициями.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63858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и персидский миры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района особенно заметны арабская и персидская культурные традиции. Они проявляются в языке, литературе, архитектуре, праве и представлениях о власти.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97950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Вавилон, Персеполь, Иерусалим, Мекка и Медина символизируют историческую глубину региона. Эти места помогают увидеть, как древность и современность здесь тесно переплетены.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ранних цивилизаций и их время появления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первые цивилизационные центры возникали в разных частях света независимо друг от друга.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развивались параллельно, а не по единому сценарию; это объясняет многообразие историко-культурных районов.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древних цивилизаций, обобщение по учебным материалам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религиозное и языковое многообразие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известна сосуществованием индуизма, ислама, буддизма, сикхизма и других традиций. Такое разнообразие сформировало сложную, но очень устойчивую культурную среду.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взаимодействуют индоарийские и дравидийские языковые группы, а санскрит оставил глубокий след в литературе, религии и образовании. Это создаёт культурную связь между различными народами.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жителей усиливает значение городов, рынков, религиозных центров и путей сообщения. Поэтому Южная Азия отличается особенно насыщенной и многослойной исторической географией.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увидеть ступы, храмовые комплексы, мавзолеи и дворцы, созданные в разные эпохи. Эти памятники показывают, как разнообразные традиции сосуществовали и взаимно влияли друг на 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китайская цивилизационная зона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 столетиями воздействовала на Корею, Японию и Вьетнам. Это влияние заметно в письменности, политической культуре, художественных образцах и представлениях об образовании.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укрепило ценность учёбы, семейной иерархии, уважения к старшим и служения государству. Эти нормы помогали формировать устойчивые социальные отношения и бюрократические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Иероглифическая 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стали важным инструментом культурной преемственности в регионе. Даже там, где письменные системы позже менялись, историческая связь с китайской традицией сохраняла большое значение.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дворцы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известна храмовыми ансамблями, дворцовыми комплексами и укреплениями, среди которых Великая Китайская стена стала символом исторической силы и преемственности.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перекрёсток Индии, Китая и морской торговли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прибрежные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здесь издавна была связана с реками, дельтами и морскими побережьями: именно там возникали поселения, рынки и порты, объединявшие материковую и островную части региона.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Многорелигиозная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сосуществуют буддизм, ислам, индуизм и местные верования, а религиозные центры часто становятся важнейшими памятниками истории и культурной памяти народов.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морские пути связывали регион с Индией, Китаем и арабским миром, поэтому в городах и портах переплетались товары, языки, ремёсла и художественные традиции.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ступы и дворцовые комплексы отражают сочетание местных форм и внешних влияний; в их облике заметны индийские, китайские и малайские мотивы, приспособленные к местным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степи, караваны и города Шёлкового пути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сформировалась на пересечении кочевых маршрутов и оазисных земледельческих районов, поэтому в её культуре особенно заметны традиции степной мобильности, табунного скотоводства и сезонных перемещений.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дороги связывали регион с Китаем, Ираном, Индией и Средиземноморьем, превращая его в пространство обмена товарами, религиями, письменностью и научными знаниями.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оазисов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Самарканд, Бухара и Хива стали центрами городской культуры, где развивались ремёсла, архитектура, образование и религиозная жизнь, сохраняя память о процветании торговых путей.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переплетение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Тюркские, иранские и монгольские традиции взаимодействовали здесь столетиями; ислам придал региону общую духовную основу, не уничтожив при этом местное своеобразие и наследие степных 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73692"/>
            <a:ext cx="4405200" cy="11855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два крупных историко-культурных пространства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культурная карта Африки строится вокруг двух больших историко-культурных зон с разной историей, религиями и формами традиционной культуры.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ближе к средиземноморско-арабскому миру, а южнее преобладает многообразие локальных традиций; континент нельзя описать как единое культурное пространство.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историко-культурной географии Африки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Африка: средиземноморско-арабский синтез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образ региона связан с Египтом, Финикией и Римом, поэтому здесь соседствуют памятники древности, античные города и более поздние исламские центры.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и берберский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арабского завоевания VII века арабский язык и ислам стали главными объединяющими факторами, но берберское наследие сохранилось в языке, традициях и локальной идентичности.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морем и пустыней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одновременно обращена к Средиземному морю и к Сахаре, поэтому её история связана и с прибрежной торговлей, и с караванными путями через пустыню.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разных эпох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Пирамиды, мечети, медины, античные руины и караванные центры образуют многослойный культурный ландшафт, в котором хорошо видна преемственность разных исторических эпох.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Африка: этническое и культурное разнообразие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Африка включает сотни этнических групп и множество языков, поэтому культурные различия между соседними территориями могут быть очень значительными даже в пределах одного государства.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обществ региона важны родственные связи, коллективные формы землепользования и местные системы вождества, которые долгое время определяли социальный порядок и повседневную жизнь.
</a:t>
            </a:r>
            <a:endParaRPr lang="en-US" sz="1017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Сказания, пословицы, эпосы, ритуальная музыка и масочная пластика передают историческую память и ценности общины, играя здесь роль, сопоставимую с письменными источниками в других регионах.
</a:t>
            </a:r>
            <a:endParaRPr lang="en-US" sz="1017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колонизация изменила границы, административное устройство, языковую ситуацию и торговые связи, оставив сложное наследие, которое и сегодня влияет на городскую культуру и экономику.
</a:t>
            </a:r>
            <a:endParaRPr lang="en-US" sz="10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смешение индейского, европейского и африканского наследия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Доколумбовая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 и инки оставили после себя развитые города, храмы, дороги и аграрные системы, которые стали важной частью исторической памяти региона.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и португальское владычество принесло романские языки, католицизм, новую систему городов и архитектуру центральных площадей, соборов и административных зданий.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традиции заметны в музыке, ритмах, религиозных практиках и праздничной культуре, особенно там, где история связана с плантационным хозяйством и работорговлей.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Метисное население, большие города, карнавалы, футбол и массовая культура формируют узнаваемый облик региона, где исторические пласты не исчезают, а сосуществуют друг с 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Латинской Америки: три исторических слоя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соперничество, а последовательное наслоение культурных эпох, каждая из которых оставила заметные символы в архитектуре, быте и массовой культуре региона.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 — это не одна традиция, а сложная культурная система, в которой древнее наследие, колониальное влияние и современные формы жизни взаимно дополняют друг друга.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Историко-культурная характеристика Латинской Америки; обобщённая схема для учебной презентации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 Океания: молодые и неоднородные культурные районы
</a:t>
            </a:r>
            <a:endParaRPr lang="en-US" sz="1917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сформировался под влиянием европейской колонизации и массовых миграций, но при этом сохраняет культурное наследие коренных народов и заметные различия между англо-американской и франко-канадской традициями.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Индейские, а также эскимосо-алеутские народы сохранили важные элементы собственной истории, языка и традиций, которые составляют значимую часть культурного облика континента.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 изолированность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Австралию, Новую Зеландию и островные миры, где морская разобщённость способствовала сохранению полинезийских, меланезийских и микронезийских особенностей.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сосуществуют местные обряды, европейское наследие и современные глобальные влияния, поэтому культурная карта Океании особенно неоднородна и привязана к конкретным островным сообществам.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и смешанные регионы мира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Балканы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веками находились на стыке империй, религий и языков, поэтому их культурный облик складывался из пересечения местных традиций и внешних влияний.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Магриб и Сахель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Североафриканские и переходные пустынно-саванновые зоны объединяют арабские, берберские и африканские элементы, а также различные формы торговли, миграций и религиозных контактов.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Карибы возникли как пространство смешения европейских, африканских и местных традиций, где колониальная история особенно заметна в языке, вере, музыке и социальной структуре.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Прикаспийе и другие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регионы показывают, что одна территория может одновременно принадлежать нескольким культурным зонам, а её идентичность формируется через длительное сосуществование и взаимное влияние соседей.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районы: ключ к пониманию мировой истории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помогают увидеть за границами государств глубокие связи народов, религий и языков. Именно они объясняют разнообразие мира и его общую историческую преемственность.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2026-06-02T23:46:04Z</dcterms:created>
  <dcterms:modified xsi:type="dcterms:W3CDTF">2026-06-02T23:46:04Z</dcterms:modified>
</cp:coreProperties>
</file>