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 «Крыжовник»: мечта о счастье и цена самообмана
</a:t>
            </a:r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мечте, которая оборачивается духовной пустотой.
</a:t>
            </a:r>
            <a:endParaRPr lang="en-US" sz="4116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время, в котором рождается «Крыжовник»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Чехов пишет о повседневной жизни и нравственном выборе. Рассказ «Крыжовник» показывает, как человек может принять удобную мечту за настоящее счастье.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рассказа: история в истории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рамочный эпизод: вечерний разговор у костра между Иваном Ивановичем, Буркиным и Алехиным.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эту рамку включается история Николая Ивановича, и частный случай превращается в размышление о жизни вообще.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беседа контрастирует с серьёзным смыслом рассказа и делает нравственный вывод особенно заметным.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Иванович: портрет героя и образ мечты
</a:t>
            </a:r>
            <a:endParaRPr lang="en-US" sz="2587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Чиновник, который живёт одной целью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долго служит, бережёт деньги и мечтает о собственном имении. Для него это не просто имущество, а обещание новой, более значительной жизни.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мечта сбывается, герой чувствует себя почти счастливым и начинает вести себя как барин. Но за внешним благополучием скрывается внутренняя бедность.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знак достигнутого успеха
</a:t>
            </a:r>
            <a:endParaRPr lang="en-US" sz="1566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Николай Иванович понимает счастье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счастье связано не с близкими людьми или добрыми делами, а с домом, землёй и собственностью.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надеется, что имение подарит ему покой, уважение и уверенность в себе, как будто вещи способны изменить характер.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такое представление слишком узкое: внешнее благополучие не делает человека духовно богаче.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мнимому счастью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«Крыжовник»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как нравственный голос рассказа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не просто пересказывает историю брата: он оценивает её с точки зрения совести и человеческого достоинства.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видит, что внешнее благополучие Николая Ивановича связано с духовной глухотой, равнодушием и узостью взглядов.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звучит мысль: нельзя жить только для себя и считать это полноценной жизнью.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его позицию читатель понимает главный смысл рассказа и его нравственный урок.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без любви и цена расчёта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Женитьба Николая Ивановича не основана на любви, уважении или близости. Она становится частью плана по достижению желанной цели.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холодный расчёт героя: он относится к другому человеку не как к личности, а как к средству.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ясно показывает, как стремление к личной выгоде разрушает человеческие отношения и обедняет душу.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6214"/>
            <a:ext cx="3982500" cy="1259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Николая Ивановича и Ивана Ивановича
</a:t>
            </a:r>
            <a:endParaRPr lang="en-US" sz="248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разницу между внешним успехом и внутренней честностью.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удача не равна настоящей полноте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«Крыжовник»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показывает, что даже сбывшаяся мечта может оказаться пустой и горькой.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Крыжовник в рассказе становится знаком ложного счастья: внешне мечта сбылась, но радость героя оказывается мелкой и обманчивой.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«Крыжовник»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реальность Николая Ивановича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герой оценивает жизнь по внешним признакам, а не по внутреннему содержанию.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мечта о благополучии, тем заметнее духовный провал героя в реальности.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рассказ «Крыжовник» (1898)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Чехов показывает свою позицию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рассказчик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спорит с читателем напрямую, а спокойно показывает события так, чтобы вывод возникал сам. Это делает рассказ убедительным и помогает увидеть ошибку героя без грубого осуждения.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выбирает небольшие, но выразительные подробности: усадьбу, крыжовник, вечерний разговор. Они раскрывают характеры лучше длинных объяснений и сразу создают нужное настроение.
</a:t>
            </a:r>
            <a:endParaRPr lang="en-US" sz="113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критика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смеётся над Николаем Ивановичем, но и не оправдывает его. Он показывает, как мечта о личной выгоде сужает человека и делает его духовно бедным.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мысли звучат через речь Ивана Ивановича. Благодаря этому рассказ превращается не в простую историю, а в размышление о совести, ответственности и настоящем счастье.
</a:t>
            </a:r>
            <a:endParaRPr lang="en-US" sz="12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Николая Ивановича выглядит ухоженной и спокойной: дом, сад, дорожки, забор создают ощущение достатка. Но эта внешняя красота не наполняет жизнь смыслом. Перед читателем не праздник, а аккуратная пустота.
</a:t>
            </a:r>
            <a:endParaRPr lang="en-US" sz="9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среди сада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появляется простая тарелка с ягодами, и именно она становится главным знаком достигнутой мечты. Радость героя слишком маленькая и почти детская, поэтому рядом с ней особенно заметна духовная мелкость его счастья.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с крыжовником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вода, сумерки и неподвижный сад делают место почти нарисованным. В такой обстановке усадьба кажется мирной, но эта тишина не лечит одиночество. Она только подчёркивает, что герой получил форму благополучия без внутренней полноты.
</a:t>
            </a:r>
            <a:endParaRPr lang="en-US" sz="88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 усадьбы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усадьбы, которые говорят сами за себя
</a:t>
            </a:r>
            <a:endParaRPr lang="en-US" sz="26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вечерний разговор у Чехова
</a:t>
            </a:r>
            <a:endParaRPr lang="en-US" sz="2807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и костёр
</a:t>
            </a:r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собираются на природе, и спокойная обстановка настраивает на размышление. Огонь и тишина отделяют разговор от повседневной суеты.
</a:t>
            </a:r>
            <a:endParaRPr lang="en-US" sz="1020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начинает историю Николая Ивановича. Частный случай постепенно превращается в серьёзный разговор о смысле жизни и человеческой ошибке.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брате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счастье
</a:t>
            </a:r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истории настроение становится более напряжённым и глубоким. Разговор у костра подводит к мысли, что внешнее благополучие ещё не делает человека счастливым.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с выбором героя, который принимает удобную мечту за настоящую жизнь.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рассказа — самообман: он приводит к духовной слепоте и неправильному пониманию счастья.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«Крыжовник»; авторская интерпретация тематического распределения
</a:t>
            </a:r>
            <a:endParaRPr lang="en-US" sz="130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Чехова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Чехову показать, что герой считает счастьем то, что на самом деле выглядит мелко и пусто. Читатель видит разрыв между мечтой и результатом.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спокойной беседой у костра и серьёзной историей делает смысл рассказа сильнее. Простая внешняя рамка подчёркивает важность нравственного содержания.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бытовые детали создают ощущение жизни, увиденной без украшений. Из этих небольших штрихов складывается точный образ человека и его привычек.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тон не мешает эмоциям, а заставляет думать. Чехов не навязывает вывод, но подводит к нему через поступки, речь и атмосферу рассказа.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счастья в рассказе
</a:t>
            </a:r>
            <a:endParaRPr lang="en-US" sz="297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внутренних изменений героя в «Крыжовнике»
</a:t>
            </a:r>
            <a:endParaRPr lang="en-US" sz="174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«Крыжовник» в составе трилогии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«Человеке в футляре» Чехов показывает страх перед жизнью и привычку прятаться от неё. Этот рассказ помогает увидеть одну из форм духовной несвободы.
</a:t>
            </a:r>
            <a:endParaRPr lang="en-US" sz="147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«Крыжовнике» герой не боится жизни, а довольствуется узкой мечтой и принимает её за счастье. Так Чехов показывает опасность самообмана и мелких жизненных целей.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 любви» звучит тема утраченного чувства и несделанного выбора. Вместе три рассказа раскрывают, как человек теряет внутреннюю свободу и настоящее счастье.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рассказа и их значение
</a:t>
            </a:r>
            <a:endParaRPr lang="en-US" sz="2897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 места в рассказе не просто описаны, а превращены в знаки. Они показывают разницу между мечтой героя и его настоящей жизнью.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рассказ «Крыжовник»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понять скрытый смысл рассказа и увидеть, как внешнее благополучие оборачивается духовной пустотой.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«Крыжовник» стоит читать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нельзя путать удобную мечту с настоящим счастьем. Чехов помогает увидеть, как важны совесть, близость к людям и честный взгляд на свою жизнь.
</a:t>
            </a:r>
            <a:endParaRPr lang="en-US" sz="41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2026-05-19T07:10:07Z</dcterms:created>
  <dcterms:modified xsi:type="dcterms:W3CDTF">2026-05-19T07:10:07Z</dcterms:modified>
</cp:coreProperties>
</file>