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 и А на конце наречий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правило, которое часто встречается в упражнениях и диктантах.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орфограмма на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 и отвечает на вопросы как? где? когда? Написание последней буквы часто нельзя определить на слух: нужно смотреть, как слово образовано и из каких частей состоит.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207134"/>
            <a:ext cx="4534800" cy="2420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материала урока по теме «Буквы О, А на конце наречий»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наречий с О и 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орфографические группы по примеру и способу образования.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буква связана не со звучанием, а со строением слова и способом его образования.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наречий помогают выбрать букву на конце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прилагательным, обычно пишется О. Этот признак легко увидеть в школьных примерах и использовать как первую проверку перед выбором буквы.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русской орфографии для 7 класса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на конце 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правилу правописания наречий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конце наречия пишется 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А часто встречается в наречиях, где видны приставка и суффикс. Именно их сочетание показывает, что слово образовано особым способом, а не просто связано с прилагательным.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справа, слева, издалека, изредка, досуха, сначала. Их написание нужно запоминать вместе со значением, потому что на слух буква выбирается не всегда уверенно.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 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наречиях важнее морфемный состав, чем произношение. Последняя буква определяется историей образования слова, поэтому похожие по звучанию формы могут писаться по-разному.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сразу выделять приставку и суффикс, а затем сравнивать слово с похожими наречиями. Это помогает заметить модель, по которой оно образовано.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они служат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А часто обозначают направление, место или степень действия. Поэтому их удобно учить не отдельно, а в коротких тематических группах с примерами.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64764"/>
            <a:ext cx="4813500" cy="2980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по смыслу и строению слов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сопоставления из учебной темы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похожие значения не всегда означают одинаковое написание.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выбирать букву только по смыслу или слуху: решающим становится способ образования наречия.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запоминания правила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ветвь — 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наречия, образованные от прилагательных: громко, тихо, весело, чисто. Их удобно запоминать как слова с понятной исходной основой.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ветвь — 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наречия приставочно-суффиксального образования: справа, слева, издалека, сначала. В них буква зависит от строения слова, а не от произношения.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группы расположены рядом, правило запоминается быстрее: одна модель ведёт к О, другая — к А. Такое противопоставление особенно полезно перед диктантом.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не путать похожие наречия и сразу задавать себе правильный вопрос: от какого слова образована форма и какой у неё состав?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 отдельно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направо, налево и влево часто вызывают ошибки, потому что они привычны на слух, но их написание лучше запомнить целиком, как готовую форму.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особым написанием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Издали, изнутри и досыта не всегда удобно проверять по общему правилу. В таких случаях помогает только точное запоминание написания и значения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121489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пытаются объяснить эти формы только звучанием. Однако в орфограмме важен не слух, а установленное написание конкретного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выписывать трудные наречия в отдельный список и повторять их короткими рядами. Так быстрее запоминаются и форма, и значение.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появляются в упражнениях, тестах и диктантах, поэтому отдельное заучивание экономит время и снижает число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материалов урока по теме «Буквы О, А на конце наречий»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наречия в учебных 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примеры, разобранные на уроке, и помогает быстро увидеть их соотношение.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на О представлена чуть шире, но обе орфографические модели и исключения нужно знать одинаково внимательно.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слов образуются наречия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 возникают от прилагательных и сохраняют их смысловой признак: быстрый — быстро, тихий — тихо, светлый — светло. Поэтому для проверки полезно сначала найти исходное слово.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других наречий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новое наречие образуется на основе уже существующего наречия, а не прилагательного. В таких случаях важно видеть, как меняется строение слова, потому что именно оно подсказывает нужную последнюю букву.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приставками и предлогами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возникают из сочетаний с приставками и бывшими падежными формами существительных: справа, слева, издалека, сначала. Здесь написание нельзя выбирать только по слуху, нужно учитывать способ образования.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состав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исходном слове есть суффиксы -н-, -ск-, -к-, особенно важно разобрать состав слова. Орфограмма на конце наречия напрямую связана с моделью образования, а не только со звучанием.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языка, 7 класс; примеры из орфографической темы
</a:t>
            </a:r>
            <a:endParaRPr lang="en-US" sz="70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пары для 7 класса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слова и наречия помогает увидеть, почему на конце пишется О или 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хорошо видно: от прилагательных чаще образуются формы на О, а приставочно-суффиксальные наречия нередко заканчиваются на А.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354" y="1890721"/>
            <a:ext cx="339525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выбирает букву только по звучанию и не проверяет строение слова. Это приводит к ошибкам в словах, где О и А слышатся почти одинаково и не помогают при записи.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по слуху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смешивают с сочетанием предлога и существительного, например пишут в право вместо направо. Чтобы избежать ошибки, нужно определить, является ли слово цельным наречием.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 слова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возникает, когда похожие по смыслу слова имеют разное образование. В диктанте или тесте важно не угадывать, а сначала установить исходное слово и способ его образования.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модель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орфограммы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выборе буквы О или А на конце наречия.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выход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пришли рано, и двор ещё был почти пустым. Наречие показывает время действия и помогает понять, что событие произошло раньше обычного. В предложении оно связано со сказуемым и отвечает на вопрос когда?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направо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 направо, когда увидишь светофор. Здесь наречие обозначает направление движения и помогает точно выполнить инструкцию. По смыслу оно тесно связано с глаголом, поэтому особенно заметно в коротких побудительных предложениях.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Слышно издалека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светило издалека, и в воздухе чувствовалось тепло. Наречие передаёт место или удалённость действия, создавая образ пространственной глубины. В тексте такие слова делают описание более живым и точным.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предложениях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учебной практики по теме «Буквы О, А на конце наречий»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наречий в учебной практике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полезно отдельно отмечать слова с похожим звучанием, чтобы не опираться только на слух.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упражнений приходится на наречия на О; группа на А и исключения меньше, но именно они требуют внимательной проверки.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тренировки правила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исходного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находить слово, от которого образовано наречие: быстрый — быстро, правый — справа. Такое упражнение учит видеть связь между составом слова и написанием конца.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 группам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распределять слова на две колонки — О и А. При этом важно не торопиться и сначала определить способ образования, а уже потом записывать слово в нужную группу.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пропусков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задания с пропущенной буквой в словах и предложениях. Они тренируют внимание к орфограмме и помогают запомнить написание в реальном контексте, а не изолированно.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ряды слов легко повторять вслух и письменно: быстро, тихо, весело, справа, слева, издалека. Так правило закрепляется через частое сравнение и запоминается без лишней нагрузки.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частотных наречий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школьного мини-словаря по теме орфограммы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словарь помогает быстро повторить самые употребительные формы и увидеть, как они пишутся и что обозначают.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слова из обеих групп нужно узнавать целиком: это ускоряет письмо и снижает число ошибок при проверке.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важно правильно писать О и А на конце наречий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буква делает запись аккуратной и понятной. Даже одна ошибка в наречии может испортить впечатление от работы и затруднить чтение предложения.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проверочных работах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диктантах, изложениях и тестах такие слова встречаются регулярно. Если ученик уверенно применяет правило, он теряет меньше баллов и пишет работу внимательнее.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языкового чутья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учит замечать состав слова, сравнивать похожие примеры и делать выводы по модели образования. Такие навыки нужны не только в теме наречий, но и в других орфографических разделах.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самопроверки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умеет быстро определить исходное слово и тип образования, он сам находит и исправляет ошибку. Это делает письмо более самостоятельным и надёжным.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правило просто: сначала определяем, как образовано наречие, затем выбираем О или А. Чем внимательнее мы разбираем состав слова, тем реже ошибаемся в письме.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2026-05-28T14:47:17Z</dcterms:created>
  <dcterms:modified xsi:type="dcterms:W3CDTF">2026-05-28T14:47:17Z</dcterms:modified>
</cp:coreProperties>
</file>