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8 классе: язык чисел, букв и зависимостей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буквы и формулы помогают находить скрытые связи.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расширяет арифметику: она учит записывать неизвестное буквой, преобразовывать выражения, решать уравнения и читать графики. Эти навыки нужны и в школьных задачах, и в жизненных расчетах.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алгебра помогает понимать задачи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алгебры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выражение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запись, в которой числа, буквы и знаки действий соединены по правилам. По выражению можно увидеть, как связаны величины и какие действия нужно выполнить.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обозначает число, которое может меняться. Одна и та же буква в разных задачах может принимать разные значения, если это указано условием.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сколько раз берут переменную. В записи 7x число 7 — это коэффициент, а x обозначает само неизвестное или изменяющееся число.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зависит от того, какое число подставили вместо переменной. После подстановки буквенная запись превращается в обычный числовой пример, который можно вычислить.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 буквенные выражения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числовых выражениях используются только числа и знаки действий, например 18: 3 + 7. Такое выражение можно сразу вычислить, если соблюдать порядок действий.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буква, оно становится буквенным, например 3a + 5. Буква показывает, что результат меняется вместе со значением переменной.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числовое значение буквенного выражения, вместо буквы подставляют заданное число. Так можно проверить, как меняется ответ при разных значениях переменной.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Скобки, распределительный закон и правила раскрытия скобок позволяют преобразовывать выражение без изменения его значения. Это важно, чтобы не исказить исходное условие задачи.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решается алгебраическая задача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условия до проверки результата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1380" y="1497250"/>
            <a:ext cx="3434391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помогают записывать зависимости и работать с ними точно.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термин описывает свой способ записи: от отдельного числа до связи между величинами.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8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алгебры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и уравнения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говорит, что левая и правая части имеют одинаковое значение. Если одна часть изменится, равенство может стать неверным.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содержит неизвестное число, которое нужно найти. Подходящее значение переменной делает запись верной и превращает уравнение в правильное равенство.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значение подставляют вместо буквы и сравнивают обе части. Если равенство выполняется, значит, это корень уравнения и правильное решение.
</a:t>
            </a:r>
            <a:endParaRPr lang="en-US" sz="11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диаграмма, без привязки к статистическим данным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могут иметь уравнения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учебных примерах видно, что результат зависит от вида уравнения и выполненных преобразований.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одно решение, но после упрощения возможны и особые случаи: решений может не быть или их может быть бесконечно много.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952" y="994725"/>
            <a:ext cx="209589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27" y="994725"/>
            <a:ext cx="2095895" cy="204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стоит буква x, а рядом — числовая прямая. Пока значение не подставлено, x обозначает неизвестное число. Когда задают x = 4, буква превращается в конкретную точку на прямой.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разные числа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буква не просто украшение, а знак величины, которую можно вычислить. Если в выражении появляются известные числа, формула помогает быстро получить ответ и проверить его по смыслу задачи.
</a:t>
            </a:r>
            <a:endParaRPr lang="en-US" sz="916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как правило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учит видеть за знаком число, а за числом — место на прямой. Именно поэтому буква в записи уравнения и точка на координатной линии связаны одной и той же идеей.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символа и точки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на числовой прямой и в формуле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6" y="144045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4431" y="313700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 вычислить площадь через известные стороны или другие величины. Подставляя числа вместо букв, можно быстро получить ответ без длинных рассуждений.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используют зависимость s = vt. Если известны скорость и время, формула сразу помогает найти путь и проверить результат по единицам измерения.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выражают через длины сторон, например P = 2(a + b). Подстановка значений делает вычисление коротким, а скобки помогают сохранить правильный порядок действий.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посмотреть, подходит ли результат к условию. Если единицы измерения и смысл величины совпадают, ответ, как правило, записан верно.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подстановка значений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336" y="0"/>
            <a:ext cx="2398129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 + b)² = a² + 2ab + b² позволяет сразу записать результат без длинного умножения. Она особенно полезна, когда нужно быстро раскрыть скобки и не допустить ошибок в средних членах.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(a — b)² = a² — 2ab + b² важно помнить, что знак у среднего слагаемого меняется. Эта формула помогает аккуратно преобразовывать выражения и сравнивать похожие записи.
</a:t>
            </a:r>
            <a:endParaRPr lang="en-US" sz="968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a² — b² = (a — b) (a + b) удобно для разложения на множители и упрощения дробей. Оно экономит время и часто делает решение уравнений заметно короче.
</a:t>
            </a:r>
            <a:endParaRPr lang="en-US" sz="10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формуле y = 2x + 1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функции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точкам легко увидеть, что при каждом увеличении x на 1 значение y возрастает на 2. Это помогает быстро оценивать поведение функции без полного вычисления таблицы.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устойчивый рост: чем больше x, тем больше y. Такая зависимость характерна для линейной функции с положительным коэффициентом.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её график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5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записывается как y = kx + b. В этой записи x — переменная, k и b — числа, которые задают поведение функции и её положение на координатной плоскости.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убывание
</a:t>
            </a:r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больше нуля, прямая идёт вверх слева направо, а функция возрастает. Если k меньше нуля, прямая идёт вниз, и функция убывает. Это легко заметить на рисунке.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коэффициентов
</a:t>
            </a:r>
            <a:pPr algn="l" indent="0" marL="0">
              <a:lnSpc>
                <a:spcPct val="15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k определяет, как быстро меняется значение y при изменении x, а число b показывает, где прямая пересекает ось y. Поэтому по формуле можно заранее представить график.
</a:t>
            </a:r>
            <a:endParaRPr lang="en-US" sz="10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уравнения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объединяет несколько уравнений с одними и теми же неизвестными. Решением считается такая пара чисел, которая делает верными сразу все уравнения, а не только одно из них.
</a:t>
            </a:r>
            <a:endParaRPr lang="en-US" sz="877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подстановки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 одного уравнения выражают одну переменную через другую, а затем подставляют это выражение во второе. Такой приём удобен, когда одна из переменных легко выражается.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можно представить линией на координатной плоскости. Точка их пересечения показывает общее решение системы, поэтому графический метод помогает увидеть ответ наглядно.
</a:t>
            </a:r>
            <a:endParaRPr lang="en-US" sz="823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при одной переменной подобраны удобно, уравнения складывают или вычитают. После этого одна переменная исчезает, и задача сводится к более простому уравнению.
</a:t>
            </a:r>
            <a:endParaRPr lang="en-US" sz="8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изображено графиком, каждая его точка соответствует подходящему значению переменных. Поэтому на плоскости видно не только ответ, но и весь набор решений. Такой способ особенно полезен, когда нужно понять связь между алгеброй и рисунком.
</a:t>
            </a:r>
            <a:endParaRPr lang="en-US" sz="64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 — множество решений
</a:t>
            </a:r>
            <a:endParaRPr lang="en-US" sz="1092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системы строят два графика в одной координатной плоскости. Точка пересечения показывает, при каких значениях переменных оба уравнения верны одновременно. Если линии не пересекаются, общего решения нет; если совпадают, решений бесконечно много.
</a:t>
            </a:r>
            <a:endParaRPr lang="en-US" sz="644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графиков
</a:t>
            </a:r>
            <a:endParaRPr lang="en-US" sz="1358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решения уравнений и 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686119"/>
            <a:ext cx="4063200" cy="22586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выбрать подходящий приём решения в зависимости от вида уравнения и цели вычислений.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способа нет: выбор зависит от формы записи. Самый удачный метод обычно тот, который сокращает вычисления и делает ход решения прозрачным.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алгебры 8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уравнений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 задачи по алгебре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признакам записи: число неизвестных, вид выражения и необходимость наглядного представления.
</a:t>
            </a:r>
            <a:endParaRPr lang="en-US" sz="11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алгебры в реальных задачах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цена
</a:t>
            </a:r>
            <a:pPr algn="l" indent="0" marL="0">
              <a:lnSpc>
                <a:spcPct val="150000"/>
              </a:lnSpc>
              <a:buNone/>
            </a:pPr>
            <a:r>
              <a:rPr lang="en-US" sz="96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помогает находить стоимость нескольких одинаковых товаров, сумму покупки и размер сдачи. Если одна величина неизвестна, её удобно обозначить буквой и составить уравнение.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и планирование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помогает заранее сравнить расходы и доходы, проверить, хватит ли денег на покупку, и распределить сумму по разным статьям. Это делает расчёты понятными и точными.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используют связь s = vt, v = s / t и t = s / v. Эти формулы позволяют находить расстояние, скорость или время по известным данным.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и скидки
</a:t>
            </a:r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часто записывают через буквенные обозначения, чтобы найти часть от числа или исходную величину. Такой приём удобен при расчёте скидок, наценок и изменений цены.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8 классе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ошибка появляется, когда ученики сначала складывают или вычитают не те части выражения. Чтобы не сбиться, нужно внимательно соблюдать порядок действий и проверять каждый шаг.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раскрытие скобок и пропуск минуса меняют всё значение выражения. Особенно важно следить за знаком перед скобкой, если он стоит перед суммой или разностью.
</a:t>
            </a:r>
            <a:endParaRPr lang="en-US" sz="994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аккуратной подстановки числа в формулу подставляют его не полностью или забывают про коэффициент. Из-за этого ответ получается неверным, хотя запись выглядит правильной.
</a:t>
            </a:r>
            <a:endParaRPr lang="en-US" sz="968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Найденный корень нужно обязательно подставить обратно в уравнение или условие задачи. Такая проверка помогает заметить случайные ошибки и убедиться, что ответ действительно подходит.
</a:t>
            </a:r>
            <a:endParaRPr lang="en-US" sz="9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соединяет выражения, уравнения, функции, графики и формулы в единый способ рассуждать о числах и зависимостях. Чем увереннее ученик владеет этими приёмами, тем точнее решает задачи.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8 класса — это система понятных правил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2026-05-29T11:26:38Z</dcterms:created>
  <dcterms:modified xsi:type="dcterms:W3CDTF">2026-05-29T11:26:38Z</dcterms:modified>
</cp:coreProperties>
</file>