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Вид, экологическая ниша и жизненные формы: основные понятия и актуальность темы
</a:t>
            </a:r>
            <a:endParaRPr lang="en-US" sz="235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биологии и экологии для понимания устойчивости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Линнея до современной биологии: важность изучения видов, их экологических ниш и жизненных форм для понимания эволюции и охраны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видов и ниш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вид: научные критерии определения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особей, способных скрещиваться и давать плодовитое потомство, объединённых общими морфологическими и физиологическими признаками.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видов: человек (Homo sapiens), бурый медведь (Ursus arctos), берёза повислая (Betula pendula) illustrate diversity.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критерии: морфологический (внешний облик), биологический (возможность скрещивания), генетический, географический и экологический аспекты.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комплексного подхода позволяет точно выделять виды и понимать их эволюционные и экологические особенности.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сущность и основные параметры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совокупность условий и ресурсов, необходимых для жизни, размножения и существования вида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ниши включают пищевые ресурсы, пространство обитания, температурный режим и наличие хищников или конкурентов.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отражает специализацию вида, определяя, каким образом он использует окружающую среду и взаимодействует с другими организмами.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ниши помогает анализировать структуру популяций и экосистем, предсказывать реакции на изменения внешних условий.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экологической ниши: пространство, пища, время
</a:t>
            </a:r>
            <a:endParaRPr lang="en-US" sz="2399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и трофический аспекты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компонент включает выбор и использование конкретных участков среды, а трофический — спектр потребляемой пищи, что формирует поведение вида.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аспект использования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аспект подразумевает циклы активности в течение суток или сезонов, как показано на примере ночных сов и дневных воробьёв.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экологической ниши: адаптационные примеры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экологической ниши происходит при снижении конкуренции, что позволяет виду использовать новые ресурсы.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ниши наблюдается под давлением конкурентов, в результате чего виды изменяют рацион или поведение.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лисица меняет кормовую базу, переходя от мелких млекопитающих к насекомым и плодам, демонстрируя адаптивность к изменениям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социальный хищник лесостепей и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стаями, предпочитая копытных животных; их экологическая ниша тесно связана с территориальной организацией и балансом популяций жертв в различных биомах.
</a:t>
            </a:r>
            <a:endParaRPr lang="en-US" sz="106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дерево, предпочитающее освещённые влажные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занимают светлые участки с глубоким и влажным грунтом, играя важную роль в формировании лесных экосистем и поддержании биоразнообразия.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— строитель и инженер прибрежных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плотины, изменяя гидрологию водоёмов; питаются древесиной и корой, создавая уникальные местообитания для множества видов.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экологических ниш видов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временные аспекты экологических ниш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Российского экологического центра,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бурого медведя достигает пика весной и летом, снижаясь зимой из-за спячки, что иллюстрирует сезонность поведения вида.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активности помогает понять временные рамки использования ресурсов и адаптации к климатическим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экологических ниш под влиянием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создаёт новые экологические ниши, позволяя видам, таким как ворона, голубь и стриж, успешно адаптироваться к городским условиям.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поведении и рационе, например, гнездование под крышами и использование пищевых остатков, способствуют выживанию в антропогенной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схожих видов: пример синиц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большая предпочитает разнообразный рацион и обитание в широком диапазоне местообитаний, проявляя активность преимущественно в дневное время.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Лазоревка выбирает более узкие пищевые ресурсы и специфические микроместообитания, что снижает конкуренцию между видами и способствует их сосуществованию.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ограничение экологических ниш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конкурентного исключения гласит, что два вида с полностью совпадающими нишами не могут долго сосуществовать в одной среде, так как один из них вытеснит другого.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Гаузе показал, что при совместном культивировании Paramecium aurelia и Paramecium caudatum одна из бактерий вытесняет другую, демонстрируя реальный пример этого принципа.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служит важным регулятором численности и пространственного распределения видов, формируя структуру и разнообразие экосистем.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Раункиера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Раункиер разработал систему жизненных форм растений, учитывающую размещение почек перезимовки. Эта классификация отображает приспособления растений к климатическим условиям.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 по Раункиеру: классификация и примеры
</a:t>
            </a:r>
            <a:endParaRPr lang="en-US" sz="2087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жизненных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Фанерофиты — высокие деревья, хамефиты — полукустарники, гемикриптофиты — травы с почками у почвы, криптофиты — с подземными органами, терофиты — однолетники, каждый в своих экологических зонах.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717" y="1576525"/>
            <a:ext cx="371356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формы растений и их характеристики
</a:t>
            </a:r>
            <a:endParaRPr lang="en-US" sz="246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ключевые свойства жизненных форм растений по Раункиеру, их жизненный цикл, способы размножения и экологическую роль.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отражают адаптации растений к внешним условиям, влияя на их выживаемость и распространение в разных климатах.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Raunkiaer, 1934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животных: разнообразие и приспособления
</a:t>
            </a:r>
            <a:endParaRPr lang="en-US" sz="2592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 и их особенности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формы, такие как волк и муравей, адаптированы к жизни на суше с развитой мускулатурой и органами дыхания, обеспечивающими эффективное передвижение и выживание.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животные и полёт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и летучая мышь обладают крыльями и особой легочной системой, что обеспечивает им маневренность и энергоэффективный полёт в воздушной среде.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формы и адаптации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населяющие почву — крот и земляной червь, — имеют специализированные конечности и чувствительные органы для ориентации и перемещения в темной среде.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 и среда обитания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виды, например акула и карась, обладают плавниками и специальными дыхательными системами, что позволяет им эффективно жить и охотиться в водной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Амфибии: особенности переходных жизненных форм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представляют переход между водными и наземными организмами, развиваясь из икры в воде до взрослой формы с легкими и кожным дыханием, приспособленной к наземной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и способность регулировать водно-солевой обмен через кожу позволяют амфибиям эффективно выживать в смешанной среде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 жизненных форм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 приспособлены к малой влажности: их толстая кутикула и глубокие корни минимизируют потерю воды, примеры — кактусы и полынь.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 адаптированы к избытку влаги с воздушными полостями для плавучести и пористой структурой листьев, как элодея и кубышка.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оптимизированы для умеренных условий и средней влажности, демонстрируя сбалансированное развитие листьев и корней, как у клевера и сирени.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расположение и роль фанерофитов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Древесный ярус в лесу создаёт основу экосистемы, формируя среду для многочисленных видов и влияя на световой режим подлеска и травяного покрова.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подлеска и травяного покрова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и травяной слой обеспечивают укрытие, питание и место размножения для животных, поддерживая биологическое разнообразие и устойчивость пищевых сетей.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и экологическое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Многоярусная структура способствует сохранению влажности и оптимальному распределению света, что важно для поддержания почвенного состава и баланса экосистемы.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жизненных форм с экосистемами: лес как пример
</a:t>
            </a:r>
            <a:endParaRPr lang="en-US" sz="2338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жизненных форм вдоль широт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ботанический журнал, 2020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широты уменьшается доля древесных форм, при этом травянистые жизненные формы преобладают в суровых климатических условиях тундры.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климат влияет на распределение жизненных форм, где фанерофиты доминируют в теплом климате, а травянистые формы — в холодном.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экологических ниш и жизненных форм под действием среды
</a:t>
            </a:r>
            <a:endParaRPr lang="en-US" sz="2082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 засухи разрушают привычные экологические ниши, изменяя структуру растительности и заставляя виды адаптироваться или мигрировать.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сокращают естественные места обитания, способствуя снижению биоразнообразия и росту видов, приспособленных к антропогенным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 глобальное потепление приводят к смещению ареалов видов, появлению новых конкуренций и изменению жизненных форм, отражающих стрессовые условия.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влияния вызывают локальные исчезновения и изменяют экосистемы, требуя активного мониторинга и мер сохранения для поддержания экологического баланса.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взаимосвязь видов, ниш и форм в сохранении природы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Вид, экологическая ниша и жизненные формы взаимно дополняют понимание биоразнообразия и устойчивости экосистем, что важно для охраны природы и рационального использования ресурсов.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2026-05-10T06:54:15Z</dcterms:created>
  <dcterms:modified xsi:type="dcterms:W3CDTF">2026-05-10T06:54:15Z</dcterms:modified>
</cp:coreProperties>
</file>