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97000" y="1342873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мнений и выражение своей точки зрения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1479600" y="2569373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спрашивать мнение, соглашаться и спорить вежливо на английском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773250" y="3519921"/>
            <a:ext cx="35976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фразы мнения важны на уроке английского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помогают обсуждать фильмы, книги, проекты и правила без неловкости. Они делают речь понятной, вежливой и естественной, когда вы говорите с одноклассниками, учителем или отвечаете письменно.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способы спросить мнение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2088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старт разговора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2075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do you think? — самый короткий и универсальный способ начать обсуждение. Он подходит для дружеской беседы, парной работы и быстрых ответов на уроке.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259113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конкретной идее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59100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do you think about this idea? помогает направить разговор на одну тему. Такая формулировка делает ответ точнее и помогает собеседнику сразу понять, что именно нужно оценить.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559857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чувства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9844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do you feel about this? подходит, когда важно узнать не только мысль, но и отношение человека. Фраза особенно полезна для разговоров о правилах, событиях и школьных идеях.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860601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согласия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860588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agree? помогает не только спросить мнение, но и сразу вовлечь собеседника в обсуждение. Этот вопрос удобен, если тема уже понятна обоим участникам.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2161345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вежливый вопрос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2161331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your opinion? звучит формальнее и уместен, когда нужно показать уважение. Такой вариант часто используют в классе, при ответе учителю или в мини-дискуссии.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763100" cy="5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выразить своё мнение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7238025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понятные фразы лучше всего подходят для устного ответа и мини-дискуссий. Они помогают звучать спокойно, уверенно и по-школьному уместно.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38025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естественно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32250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I think, I believe, In my opinion, I feel that или To me. Эти выражения сразу показывают, что дальше идёт ваша личная точка зрения.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32250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формулы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33694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вводной фразы назовите своё мнение коротко и ясно. Для 9 класса лучше выбирать простые предложения, чтобы ответ звучал уверенно и без лишней сложности.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133694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Скажите главную мысль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35138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мнение обычно не заканчивается одной фразой. Объяснение делает ответ сильнее и показывает, что вы умеете не только говорить, но и аргументировать.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35138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причину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36581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помогает сделать мысль понятнее для собеседника. Даже одно короткое пояснение показывает, что вы можете связать мнение с реальной ситуацией или личным опытом.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5536581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примеры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и прямые фразы для общения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mind sharing your opinion? и What are your thoughts? звучат мягко и подходят для класса. Они помогают показать уважение, особенно если вы обращаетесь к учителю или старшему собеседнику.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начало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do you think? часто звучит между друзьями, потому что фраза короткая и естественная. Она помогает быстро перейти к обсуждению без лишней формальности.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разговор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agree with me? удобно использовать, когда нужно не спорить, а проверить, совпадает ли мнение. Это хороший вариант для обсуждения задания в паре или группе.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вопрос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agree и I disagree — самые простые ответы, когда нужно быстро показать свою позицию. Они подходят для живого диалога, если тема уже понятна обоим ученикам.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согласие или несогласие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согласия, несогласия и нейтральной реакции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выражений помогают отвечать на мнение собеседника спокойно и уместно.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реакции дают время подумать и помогают сохранить вежливый тон, если позиция ещё не окончательно сформулирована.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фраз для выражения отношения к мнению собеседника.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короткий диалог мнений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реплик в школьном разговоре о мнении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4274" y="3245763"/>
            <a:ext cx="346050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300423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84300"/>
            <a:ext cx="440100" cy="35208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после мнения нужна причина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становится яснее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I think или I believe идёт причина, собеседнику легче понять вашу позицию. Объяснение показывает, что мнение не случайно, а опирается на мысль.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разговора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добавить личный опыт, мнение звучит убедительнее и живее. Фраза in my experience помогает показать, что вы опираетесь не только на теорию, но и на наблюдение.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помогают строить ответ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because, since и for example делают высказывание логичным. Они связывают мнение с объяснением и помогают говорить более связно на уроке или в коротком письме.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чаще используют фразы мнения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формулы особенно полезны там, где нужно ответить быстро и понятно: на уроке, в парной работе и в разговоре о свободном времени.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ситуации занимают наибольшую долю, а универсальные фразы подходят почти для любого школьного разговора.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схема типичных ситуаций общения школьников.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выражении мнения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I am agree вместо I agree встречается очень часто. В английском языке agree не используется с am в таком значении, поэтому форма звучит неправильно.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глагола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disagree без смягчения может показаться слишком прямой. Вежливее начать с I see your point, but… или I’m not sure I agree because… чтобы сохранить доброжелательный тон.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резкое несогласие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всё время говорить только I think, речь становится однообразной. Лучше чередовать выражения и добавлять причину, чтобы ответ выглядел богаче и убедительнее.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одной и той же фразы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Do you think…? требует вспомогательного do. Если его пропустить, фраза станет неестественной и может звучать как ошибка даже в коротком ответе.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do в вопросе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мнения: как их различить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Проверяемая карточка FACT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учитель показывает карточку FACT: «The Earth goes around the Sun». Это утверждение можно проверить по учебнику или науке. Такие предложения не зависят от вкусов человека и остаются верными независимо от того, кто их читает или произносит.
</a:t>
            </a:r>
            <a:endParaRPr lang="en-US" sz="982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OPINION в классе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лежит карточка OPINION: «School lunches are better than home lunches». Здесь уже звучит личный взгляд, а не точный результат проверки. Кто-то согласится, а кто-то выберет другую еду, потому что мнения связаны с предпочтениями и опытом.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школьных ситуаций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выражения помогают быстро начать ответ и связать его с темой урока, проекта или обсуждения.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короткие, понятные и подходят для устного ответа, парной работы и небольших письменных комментариев.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речевых моделей по теме урока английского языка, 9 класс.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выражать согласие и частичное согласие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полностью поддерживаете собеседника, используйте I completely agree, I agree with you или You're absolutely right. Такие ответы звучат ясно и помогают быстро показать поддержку без лишних объяснений.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согласие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полезно согласиться только с частью мысли. Тогда подойдут формулы I agree with you, but… или That's true, however… Они сохраняют вежливый тон и добавляют собственную идею.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с уточнением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see your point, but… особенно удобна в обсуждении проектов и тем для урока. Она показывает, что вы услышали мнение партнёра, но хотите мягко продолжить разговор.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Частичное согласие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делают ответ живым и естественным. Ученику легче не просто сказать «да», а показать, что он умеет поддерживать диалог и строить аргументированную реплику.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не соглашаться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мягкого несогласия в устной речи на уроке.
</a:t>
            </a:r>
            <a:endParaRPr lang="en-US" sz="17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универсальные фразы по частоте использования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чаще всего встречаются в ответах, мини-диалогах и обсуждениях на уроке. Они помогают быстро начать фразу и не терять мысль.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гибкими остаются I think и What do you think? — они подходят почти для любой темы и легко запоминаются.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полезности речевых формул для 9 класса, составленная по материалу урока.
</a:t>
            </a:r>
            <a:endParaRPr lang="en-US" sz="13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для урока английского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проекте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do you think about the project? — I think it is interesting because it uses pictures. Диалог начинается с вопроса мнения и сразу получает короткое объяснение.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согласие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agree? — Yes, I do. Здесь ответ очень краткий, но он ясно показывает согласие и подходит для быстрой реакции в классе.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несогласие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see your point, but I prefer a simpler topic. Финальная фраза сохраняет уважительный тон и предлагает другой взгляд без конфликта.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Осторожное мнение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not sure, but I think we need more examples. Такая реплика помогает не спорить резко и одновременно добавить полезное замечание.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письменного ответа и короткого эссе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письменном ответе удобно начинать с In my opinion, I believe или I would say. Эти формулы сразу показывают, что дальше идёт личный взгляд, а не факт.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мысли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особенно полезны в коротком эссе, комментарии к теме и ответе на вопрос по тексту. Они делают письменную речь более связной и понятной.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задания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9 класса часто достаточно 2–4 предложений. Такой объём позволяет высказать позицию чётко, не перегружая ответ лишними деталями и повторениями.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формат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мнения важно добавить одну причину и, если нужно, простой пример. Связка This shows that… помогает связать мысль с выводом и сделать текст более цельным.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Логичное объяснение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поведение в разговоре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говорит ровно и без спешки, мнение звучит увереннее. Спокойная интонация помогает собеседнику лучше понять смысл и воспринимать ответ как вежливый и продуманный.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впечатление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общении важны не только слова, но и манера разговора. Уверенное, спокойное поведение помогает выглядеть естественно и вежливо даже при коротком ответе.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и жесты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Кивок, открытая поза и внимательное положение тела показывают уважение. Такие невербальные сигналы особенно важны, когда ученик отвечает у доски или работает в паре.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контакт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на собеседника, диалог становится живее и дружелюбнее. Это показывает внимание к словам другого человека и помогает поддерживать контакт во время обсуждения.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Шпаргалка: от вопроса до ответа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цепочка фраз помогает быстро построить диалог и не забыть важные шаги общения.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и привычнее фраза, тем легче использовать её сразу в разговоре без долгой подготовки.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речевого поведения по теме выражения мнения на уроке английского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по теме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спрашивать и выражать мнение делает речь на английском ясной, вежливой и уверенной. Если помнить вопросы, согласие, несогласие и причину, любой школьный диалог станет проще.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2026-05-31T11:26:52Z</dcterms:created>
  <dcterms:modified xsi:type="dcterms:W3CDTF">2026-05-31T11:26:52Z</dcterms:modified>
</cp:coreProperties>
</file>