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Катулла: любовь, дружба и сильный личный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о чувствах, которые звучат удивительно живо и сегодня.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писал в конце Римской республики, когда привычный порядок менялся. В этой среде неотерики ценили не большие героические сюжеты, а точность слова, личные чувства и изящную форму.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 пороге перемен: мир Катулла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Катулла: основные сведения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родился примерно в 84 году до н. э. в Вероне. Его семья была обеспеченной, поэтому он получил хорошее образование и рано познакомился с культурой Рима.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недолго и умер около 54 года до н. э. Несмотря на короткую жизнь, поэт успел оставить яркий след в литературе благодаря очень личным и запоминающимся стихам.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дошло около 116 его стихотворений. Они разные по размеру и настроению: среди них есть лирика, насмешки, дружеские обращения и произведения о потере.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и Рим в биографии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— 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связана с детством и ранней жизнью Катулла. Именно оттуда он вышел в большой мир римской культуры, сохранив внимание к личным переживаниям и родным местам.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место литературной славы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открыл ему круг образованных современников и литературную среду. Контраст между спокойной Вероной и шумной столицей помогает понять, почему в его стихах так заметны городские наблюдения.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13150"/>
            <a:ext cx="502200" cy="44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Катулла и его жанровое разнообразие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Катулл показывает нежность, ревность, надежду и разочарование. Любовь у него всегда связана с сильным внутренним напряжением и очень личной интонацией.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послания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друзьям прямо и тепло, иногда шутит или просит о помощи. Эти тексты передают живые отношения, а не отвлечённые рассуждения.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Эпиграммы и насмешки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умеет быть резким и язвительным. В коротких стихах он высмеивает соперников, используя иронию, контраст и меткое слово.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словесная работа
</a:t>
            </a:r>
            <a:endParaRPr lang="en-US" sz="1756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тщательно выстроены, хотя звучат естественно. Короткая форма помогает каждому слову быть заметным и эмоционально сильным.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дневник чувств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соединяются в одном сборнике, поэтому чтение напоминает наблюдение за сменой настроений. Здесь рядом существуют шутка, горечь, любовь и траур.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Катулла не разделены жёстко: в одном стихотворении любовь может соседствовать с болью или насмешкой.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его поэзия строится на смене чувств, а не на одной ведущей эмоции.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корпус Катулла; тематическая классификация по школьному обзору творчества
</a:t>
            </a:r>
            <a:endParaRPr lang="en-US" sz="1116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Катулла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Лесбия — литературное имя женщины, с которой связан самый известный любовный цикл Катулла. Этот образ помогает поэту говорить о чувствах не прямо, а художественно и осторожно.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Лесбии звучат восторг и надежда, но рядом появляются ревность, обида и тревога. Любовь у Катулла никогда не бывает только радостной и лёгкой.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описывает события как в рассказе. Он передаёт перемены в настроении, поэтому читатель видит не только поступки, но и внутреннюю жизнь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история Катулла и Лесбии стала важной для римской литературы. Она показывает любовь как сложное и очень личное чувство, а не как украшение текста.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Лесбия как главный образ любовной лирики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произведении самая короткая формула передаёт целую бурю чувств: привязанность не исчезает, даже когда возникает боль.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символом противоречивой любви у Катулла.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Катулл, стихотворение 85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поцелуев, нежности и гиперболы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5 и 7 Катулл говорит о поцелуях и сравнивает их с бесконечными числами, чтобы показать, насколько сильна любовь. Такие образы делают чувство почти бескрайним.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помогает поэту усилить эмоцию без длинных объяснений. Один яркий образ у Катулла часто заменяет целое рассуждение и запоминается сразу.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говорит о том, что близкого человека нельзя вернуть, но можно сохранить в памяти. Поэтому это одно из самых трогательных произведений античной поэзии.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101 Катулл обращается к умершему брату и приносит ему последний дар памяти. Текст начинается как путь к могиле и заканчивается тихим прощанием.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простые, но сильные мотивы дороги, чужой земли и последнего приветствия. Они делают стихотворение очень человечным и понятным даже современному читателю.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утраты и стихотворение о брате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стихи Катулла и их темы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таблицы: номер стихотворения, тема и ключевой мотив. Она помогает быстро увидеть, как меняются интонации и чувства у поэта.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кратких текстах Катулл показывает очень разные состояния: от нежности до горькой иронии. Это делает его лирику особенно живой и личной.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Катулла: 5, 7, 8, 16, 85, 101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товарищество в стихах Катулла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дружеских стихах Катулл умеет говорить просто и тепло, отмечая поддержку близких людей. Для него дружба — не фон, а важная часть настоящей жизни и общения.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обращения к друзьям звучат легко и с юмором. Поэт показывает, что в кругу знакомых можно не только спорить и жаловаться, но и шутить, сохраняя живую речь.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стихах Катулл обращается к друзьям за помощью или участием. Такие строки помогают увидеть его как человека своего круга, который зависит от отношений с окружающими.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ценит верность и ответную доброту, поэтому в дружеских текстах часто звучит доверие. Его поэзия показывает, что товарищество для римлянина было делом чести и чувств.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эмоциональный сюжет у Катулла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повторяющихся стадий любовного переживания в стихах Катулла.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не смягчает оценок, когда говорит о людях, которые ему неприятны. Он использует прямые оскорбления и жёсткие сравнения, чтобы показать своё негодование.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манера делает его тексты очень личными и смелыми. В них слышен голос человека, который не скрывает своих чувств и не боится открыто отвечать на обиду.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сатирических стихах важны не только злость, но и наблюдательность. Поэт замечает поведение, жесты и бытовые детали, превращая их в оружие насмешки и критики.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насмешка и резкое слово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они делают стих похожим на живую речь и усиливают эмоциональный удар каждой строки.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 опирается на обращение и резкость, а значит, его лирика строится на прямом разговоре с адресатом.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Катулла по стихотворениям 5, 7, 8, 16, 85, 101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поэзии Катулла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Катулла важна для школьного изучения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помогает увидеть античность не как мир одних войн и правителей, а как время живых чувств. Его стихи близки школьнику тем, что говорят о любви, ссоре, дружбе и потере.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удобно читать и обсуждать на уроке: они короткие, выразительные и понятные по настроению. Через Катулла легче понять, как поэзия передаёт личный опыт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строит текст на резких контрастах: любовь и ненависть, надежда и разочарование, нежность и насмешка. Такие переходы усиливают драматизм.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пишет ясно и точно, без лишних украшений. Благодаря этому даже короткая строка у него звучит сильно и запоминается с первого чтения.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его стихи похожими на живую беседу. Поэт обращается к человеку прямо, будто говорит с ним лицом к лицу.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слова и краткие фразы помогают передать чувство быстро и точно. Поэтому его лирика воспринимается как очень личное и искреннее высказывание.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Катулла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и неотерики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Неотерики выбирали небольшие формы, ценили точность выражения и тщательно отделывали текст. Катулл полностью разделял этот вкус к короткому, но очень продуманному стихотворению.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круга было важно образованное письмо: отсылки к греческой культуре, тонкая словесная игра и внимание к форме. Катулл стал самым заметным поэтом этого направления.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соединил книжную традицию и личный опыт, поэтому его стихи звучат по-новому. Именно так он помог латинской лирике стать более интимной и выразительной.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ценность Катулла связана не только с историей, но и с тем, как он говорит о чувствах, отношениях и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остаётся важен, потому что его стихи понятны современному читателю: в них есть живые чувства, точные слова и узнаваемые человеческие переживания.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Катулла и их литературное влияние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Катулл остаётся важным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Катулл: поэт, которого читают сердцем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показал, что о самых сильных чувствах можно говорить коротко и точно. Его стихи о любви, дружбе, боли и насмешке до сих пор звучат живо и понятно.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2026-05-22T23:52:40Z</dcterms:created>
  <dcterms:modified xsi:type="dcterms:W3CDTF">2026-05-22T23:52:40Z</dcterms:modified>
</cp:coreProperties>
</file>