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в 11 классе: главные направления, авторы и темы
</a:t>
            </a:r>
            <a:pPr algn="l" indent="0" marL="0">
              <a:lnSpc>
                <a:spcPct val="90000"/>
              </a:lnSpc>
              <a:buNone/>
            </a:pPr>
            <a:r>
              <a:rPr lang="en-US" sz="14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учит понимать эпоху переломов и нравственного выбора.
</a:t>
            </a:r>
            <a:endParaRPr lang="en-US" sz="318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XX век в литературе особенно важен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литература XX века помогает увидеть, как история меняет человека, язык и ценности. Через революции, войны и культурные сдвиги школьный курс подводит к итоговому разговору о свободе, ответственности и памяти.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обновление поэтического языка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отвечает на кризис культуры поиском скрытых смыслов, многозначных образов и духовной тайны. Поэт здесь воспринимается как посредник между видимым и невидимым мирами.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стремится к ясности, точности и предметности. Его поэзия опирается на конкретную деталь, внутреннюю сдержанность и уважение к земной реальности.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ломает привычные нормы, экспериментирует со словом и ритмом, создаёт новый художественный язык. Для него важны энергия, вызов традиции и ощущение современности.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эпохи перемен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Блока передаёт чувство нарастающего исторического перелома: в ней слышны надежда, тревога и предчувствие катастрофы. Его образы строятся на символах, которые соединяют личное переживание с судьбой целой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рубежа и тревожного ожидания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звучит шум революционного Петрограда, где бытовые подробности соседствуют с религиозной символикой и ощущением распада старого мира. Именно поэтому произведение важно для иллюстрации эпохи, в которой привычный порядок оказался сломан.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«Двенадцать»: революция как образ разрушения и обновления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132391"/>
            <a:ext cx="4007700" cy="14808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начала XX 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школы по-разному отвечали на кризис культуры и меняли представление о роли поэта.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эпохи — обновление формы и переосмысление языка поэзии, но каждая школа делает это по-своему.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начала XX века: символизм, акмеизм, футуризм; школьный курс 11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личная судьба и историческая память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сила слова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поэзии Ахматовой характерны точная деталь, строгая интонация и высокая эмоциональная плотность. Благодаря этому её стихи звучат предельно лично и одновременно исторически значимо.
</a:t>
            </a:r>
            <a:endParaRPr lang="en-US" sz="103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и страдание матерей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«Реквием» стала художественным голосом эпохи репрессий. В ней особенно сильно звучит тема материнского ожидания, общей беды и человеческой стойкости.
</a:t>
            </a:r>
            <a:endParaRPr lang="en-US" sz="1098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времени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превращает частную боль в историческое свидетельство. Её стихи сохраняют опыт поколения, пережившего репрессии, страх и разрушение привычной жизни.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утрата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Ахматовой личное чувство раскрывается сдержанно и точно. Любовная тема у неё почти всегда соединена с переживанием потери, памяти и внутреннего достоинства.
</a:t>
            </a:r>
            <a:endParaRPr lang="en-US" sz="10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литературные течения XX века и их художественные признаки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сопоставить направления по их отношению к реальности, герою и языковому эксперименту.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развивается не линейно, а как система разных художественных моделей, которые спорят друг с другом.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литературы XX века; без числовой статистики, 11 класс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и поэзия нового времени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соединяет футуристический эксперимент с пафосом революционной эпохи. Его стих строится на резком ритме, сильной интонации и образах, рассчитанных на публичное звучание.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мотивы его поэзии — любовь, конфликт личности и толпы, вера в преобразование мира и вопрос о месте поэта в истории. Эти темы придают текстам остроту и внутреннее напряжение.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«Облако в штанах», «Хорошо!», «Во весь голос» показывают, как поэтическая форма становится способом прямого, почти ораторского высказывания о времени и человеке.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художественный спор о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по-разному описывают войну и революцию: через сатиру, трагедию, бытовую точность и психологический конфликт. Важно не только событие, но и нравственная позиция героя.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революционный перелом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начинает осмыслять крушение старого мира как событие, которое меняет не только политику, но и человеческие судьбы. На первый план выходит вопрос цены исторического выбора.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этапа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Булгакова, Бабеля и Шолохова показывают, что история в литературе этого времени становится испытанием для семьи, совести и представления о человеческом достоинстве.
</a:t>
            </a:r>
            <a:endParaRPr lang="en-US" sz="11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человек и власть в романе «Мастер и Маргарита»
</a:t>
            </a:r>
            <a:endParaRPr lang="en-US" sz="2524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сатиру на московскую повседневность, философский разговор о добре и зле и историю любви, в которой свобода творчества оказывается важнее страха перед властью.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Понтия Пилата и судьба Мастера расширяют частный сюжет до размышления о ответственности за слово, цене истины и праве человека на внутреннюю независимость.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литературное произведение в 11 классе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 автора и исторического контекста к проблематике, художественной форме и месту текста в литературе XX века.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и тема народа в истории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«Тихом Доне» Шолохов показывает казачество не как фон событий, а как живую историческую среду, где частная жизнь постоянно сталкивается с большими общественными переменами.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Мелеховых становится центром конфликта: распадаются привычные связи, а выбор героев между долгом, любовью и стороной в войне оказывается мучительным и необратимым.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особенно убедителен в изображении народной судьбы: автор соединяет эпический размах, точные бытовые детали и тонкое психологическое наблюдение за человеком в условиях катастрофы.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историю Григория Мелехова произведение ставит вопрос о цене исторических перемен и о том, может ли человек сохранить внутреннюю правду среди насилия и раскола.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литературы первой половины XX 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группируются вокруг предельных исторических ситуаций, поэтому даже лирика и личная драма читаются через опыт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этого периода особенно настойчиво возвращается к войне, памяти и нравственному выбору, соединяя историю страны с судьбой отдельного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школьного курса: А. Блок, А. Ахматова, М. Булгаков, М. Шолохов, военная проза XX века.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1787143"/>
            <a:ext cx="4007700" cy="236336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и конфликтов в ключевых произведениях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 разные тексты XX века раскрывают человека в момент исторического и нравственного испытания.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текстов герой оказывается перед нравственной дилеммой, а главный конфликт связан не только с обстоятельствами, но и с внутренним выбором.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XX века; произведения А. Блока, А. Ахматовой, М. Булгакова, М. Шолохова.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25085"/>
            <a:ext cx="267600" cy="214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13192"/>
            <a:ext cx="267600" cy="237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Великой Отечественной войны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цене победы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войны не ограничивается темой подвига: она напоминает о погибших, о личной жертве и о нравственной ответственности живых перед историей.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братство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произведений — взаимовыручка, общая ответственность и ощущение плеча рядом: именно это помогает героям выдерживать испытания войны.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свидетельство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проза военных лет часто опираются на документальную точность, чтобы зафиксировать опыт фронта, блокады, ожидания и утраты без лишнего пафоса.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фронта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создаёт образ человека, который в предельных условиях сохраняет достоинство, чувство долга и верность товарищам, не теряя человеческого лица.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образ народного героя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«Василий Тёркин» Твардовский создаёт не исключительного героя, а собирательный образ русского солдата: живого, простого, смешливого и внутренне стойкого.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 строится как цепь самостоятельных эпизодов, а разговорная интонация и близость к устной речи делают текст особенно убедительным и доступным фронтовому читателю.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послевоенной и позднесоветской прозы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века усиливается интерес к внутреннему миру героя, его совести и ответственности перед близкими, землёй и прошлым.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этого времени смещает внимание от внешнего события к нравственной цене поступка и к сохранению духовной опоры в меняющемся мире.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В. Астафьева, В. Распутина, В. Быкова, Ю. Казакова; школьный курс литературы XX века.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 и нравственные ориентиры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«Деревенская проза» обращается к жизни русской деревни как к пространству памяти, труда и нравственных основ, которые постепенно размываются под давлением перемен.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Распутина, Астафьева и Белова особенно важны связь человека с землёй, ответственность перед родом и боль за утрату традиционного уклада.
</a:t>
            </a:r>
            <a:endParaRPr lang="en-US" sz="116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этого направления часто показывают, что духовное равнодушие опаснее бытовых трудностей: оно разрушает человека изнутри и обедняет общество в целом.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деревни литература ставит более широкий вопрос — как сохранить человеческое достоинство, не потеряв историческую память и чувство меры.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63" y="1736425"/>
            <a:ext cx="3854125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к итоговому уроку по литературе XX 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повторить основные направления курса, авторов и ведущие смысловые линии произведений.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курса важно уметь различать направления, соотносить текст с эпохой и объяснять, как исторический контекст влияет на проблематику произведения.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обобщение по школьному курсу литературы XX века.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литературу XX века, мы видим, как эпоха войн, революций и перемен меняет язык искусства, но не отменяет главного вопроса: как человеку сохранить совесть, достоинство и ответственность.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история, память, человек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2026-05-23T20:51:51Z</dcterms:created>
  <dcterms:modified xsi:type="dcterms:W3CDTF">2026-05-23T20:51:51Z</dcterms:modified>
</cp:coreProperties>
</file>