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нашей планеты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реки, моря и пустыни — узнаем, какой бывает Земля.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нашей планеты менялась очень долго. Её лепили вода, ветер, лёд, внутренние силы Земли и человек, поэтому одни места ровные, а другие — высокие, влажные или каменистые.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выглядит по-разному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 вода — две главные части поверхности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7365" y="1249521"/>
            <a:ext cx="38631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большие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Земли делится на сушу и воду. Воды на планете больше, а суши меньше, но именно на суше живут люди, растут леса и стоят города.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18167" y="1249521"/>
            <a:ext cx="38631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суше и воде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суше относятся материки, острова и полуострова. Вода образует океаны, моря, реки, озёра и болота, которые вместе делают наш мир удивительно разнообразным.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— высокие участки суши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резко поднимаются над окружающей местностью. У них часто бывают крутые склоны, острые вершины и каменистые участки, по которым не так-то просто пройти.
</a:t>
            </a:r>
            <a:endParaRPr lang="en-US" sz="1364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 горах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 горы, тем обычно холоднее воздух. На самых высоких вершинах снег может лежать круглый год, словно гора надела белую шапку.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гора Земли — Эверест. Её высота составляет 8848,86 метра, и она находится в Гималаях, где горы тянутся очень далеко.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горы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рождаются реки, живут редкие растения и животные, а ещё там добывают полезные ископаемые. Но ходить по горам нужно осторожно и с уважением.
</a:t>
            </a:r>
            <a:endParaRPr lang="en-US" sz="13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— широкие и ровные участки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ровная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— это большие участки земли с ровной или слегка волнистой поверхностью. По ним легко ехать, строить дома и прокладывать дороги без лишних приключений.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часто появляются города, сёла и поля. Здесь удобно жить людям, потому что рядом есть место для строительства, работы и отдыха.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сады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особенно хорошо растут хлеб, овощи и фрукты. Ровная земля помогает людям ухаживать за растениями, а сельскому хозяйству — работать без лишних хлопот.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Холмы, долины и овраги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ниже гор и обычно имеют мягкие, округлые склоны. С них открывается хороший вид, а подниматься на них легче, чем карабкаться в горы.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находятся между возвышенностями и нередко тянутся вдоль рек. Это удобные и часто зелёные места, где вода и почва помогают растениям хорошо расти.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 появляются там, где вода долго размывает землю после дождей. Сначала это маленькая борозда, а потом может получиться глубокий разрез в почве.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ручьи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они начинаются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ручьи текут сверху вниз: от возвышенностей к более низким местам. Их начало называют истоком, и именно там вода впервые собирается в поток.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они приходят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река впадает в море, озеро или другую реку, называется устьем. Тут вода словно завершает длинное путешествие и встречает новый водоём.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Течение размывает берега и переносит песок, глину и мелкие камешки. Так реки меняют землю, а по пути могут создавать новые формы поверхности.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Рекордная река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река мира — Нил. Его длина составляет около 6650 километров, поэтому он кажется настоящей водной дорогой через огромные пространства.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глубина показывает, насколько огромными и необычными бывают озёра: Байкал хранит очень много воды и является важнейшим природным богатством.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1642 м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Байкал, официальные справочные данные о максимальной глубине
</a:t>
            </a:r>
            <a:endParaRPr lang="en-US" sz="673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такова глубина Байкала, самого глубокого озера Земли.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у самого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с берега, океан кажется бесконечным. Его вода уходит далеко за горизонт, а волны перекатываются одна за другой, словно бесконечные шаги великана. Именно океаны занимают самые большие водные пространства на Земле.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рядом с материком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часто лежит у края материка, как большая голубая соседка. У его берегов волны двигают песок и камешки, а на пляже постоянно меняется линия воды, будто море любит рисовать новые узоры.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781" y="2378058"/>
            <a:ext cx="152888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4205300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на поверхности суши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нужна растениям, потому что в ней есть вода, воздух и питательные вещества. Без хорошей почвы деревьям, травам и овощам стало бы очень трудно расти.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 глина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 глина делают землю разной на ощупь: где-то она рыхлая, а где-то липкая. Эти материалы легко переносятся водой и ветром, поэтому поверхность постепенно меняется.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скалы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скалы образуют твёрдую часть суши. Они выдерживают дождь, ветер и мороз, но со временем тоже разрушаются, превращаясь в мелкие кусочки.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твёрдость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под ногами может быть мягкой, рыхлой или твёрдой. Это зависит от того, из чего она состоит и сколько в ней воды, песка или камней.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меняет поверхность земли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сток по склону и перенос частиц воды по поверхности Земли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тоже меняет поверхность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движется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ползёт очень медленно, но не стоит на месте. Он царапает камни и понемногу сдвигает их, словно тяжёлый природный бульдозер.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становится шире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Продвигаясь, ледник расширяет долины и переносит крупные валуны на новые места. Поверхность под ним постепенно меняется, хотя это почти незаметно.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тает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ледник отступает, остаются каменные гряды, холмы из обломков и следы его пути. Так лёд оставляет на земле свой длинный отпечаток.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и новые острова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гора «просыпается»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трещин в земной коре поднимается горячая расплавленная порода. Во время извержения она выходит наружу, остывает и постепенно строит новую гору. Иногда вокруг неё ещё долго лежат чёрные камни и пепел.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Остров, родившийся из огня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океане вулкан может вырасти из-под воды и стать островом. Сначала над волнами появляются тёмные скалы, а затем — целая суша. Так природа умеет создавать новые места почти на глазах.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4" y="1839066"/>
            <a:ext cx="264000" cy="234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4963" y="1839066"/>
            <a:ext cx="264000" cy="234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800" y="1850799"/>
            <a:ext cx="264000" cy="2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— граница суши и воды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размывают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всё время двигают песок и мелкие камешки. Из-за этого берег может понемногу отступать, а его линия — становиться другой.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накапливается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вода спокойнее, песок и галька оседают. Так появляются пляжи, косы и маленькие островки, похожие на природные дорожки.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бывают разными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берега песчаные, другие каменистые, а третьи — крутые и обрывистые. Каждый берег выглядит по-своему и постоянно немного меняется.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ледяные пустыни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Жаркая пустыня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пустынях дожди идут очень редко, поэтому там мало растений. Днём солнце сильно нагревает землю, а ночью она быстро остывает.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пустыня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пустыни очень сухие и холодные почти весь год. Даже там ветер может переносить снег и мелкие частички льда, словно невидимый художник.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тоже поверхность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кажутся безжизненными, но они входят в поверхность нашей планеты. Здесь тоже есть песок, камни, лёд и свои природные условия.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изменяет поверхность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строят дома, улицы, мосты и трассы. Для этого землю выравнивают, срезают холмы и прокладывают новые пути там, где раньше были поля или леса.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 и 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добыче камня, песка и глины появляются карьеры. Они заметно меняют вид местности, потому что на поверхности остаются большие выемки и отвалы.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 плотины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управлять водой, люди строят каналы и плотины. Из-за этого реки могут менять течение, а вокруг появляются новые водоёмы и берега.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изменения на поверхности влияют на природу и жизнь животных. Поэтому важно заранее думать о последствиях и беречь землю.
</a:t>
            </a:r>
            <a:endParaRPr lang="en-US" sz="13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землю, воду и берега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держат почву крепче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сажают деревья, их корни помогают удерживать землю от размыва. На склонах и у дорог это особенно важно, потому что почва меньше осыпается и дольше остаётся плодородной.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берег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оставлять мусор на берегу, вода и песок остаются чистыми. Тогда там приятно гулять людям, а птицы и другие животные не путаются в отходах и упаковках.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 любит расточительность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закрываем кран и не льём воду зря, мы бережём общий природный запас. Это простое дело помогает растениям, животным и людям жить лучше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изучают поверхность Земли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карты, снимки и измерения помогают узнать, какой выглядит наша планета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Земли покрыта водой, а суши намного меньше. Поэтому на глобусе планета кажется голубой — и это не обман зрения, а настоящий вид нашей Земли.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 о поверхности Земли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нашей планеты занимает вода, поэтому океаны и моря видны даже из космоса.
</a:t>
            </a:r>
            <a:endParaRPr lang="en-US" sz="23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Земли удивительно разнообразна. Её меняют вода, лёд, вулканы, ветер и человек. Если беречь почву, воду и берега, наша планета останется красивой и живой.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2026-05-25T23:41:21Z</dcterms:created>
  <dcterms:modified xsi:type="dcterms:W3CDTF">2026-05-25T23:41:21Z</dcterms:modified>
</cp:coreProperties>
</file>