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в пространстве: главная идея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задаёт движение между точками: начало, конец, направление и длину.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8 классе изучают вектор в пространстве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переводит геометрию в числа и экономит время: меньше построений — больше вычислений. В 8 классе это связывают с координатной прямой, плоскостью и переходом к трём осям x, y, z.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связанного вектора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вектора показывает, в какую сторону нужно двигаться: от начала к концу. Поэтому один и тот же вектор нельзя «перенести» произвольно — фиксированны его точки на рисунке.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— это расстояние между точками A и B. Чем больше это расстояние на чертеже, тем длиннее вектор, а значит сильнее «перемещение» между исходной и конечной точками.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— это направленный отрезок, у которого начало и конец заданы однозначно. Он обозначается двумя буквами: первой — точка старта, второй — точка финиша, например →AB.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вектор в пространстве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используют три оси координат: x, y и z. Вектор рисуют стрелкой, которая начинается в точке A и заканчивается в точке B. Так сразу читаются и направление, и «смысл» перемещения.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 стрелка в 3D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вектора →AB выделяют начало A и конец B. Дополнительно отмечают длину |AB| и записывают сам вектор в виде →AB, →a или a. За счёт третьей оси появляется «глубина» движения.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у вектора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177" y="1612725"/>
            <a:ext cx="3722046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вектора начинается с его признаков: по рисунку и по числам можно решать типовые задачи.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описывается не только картинкой: координаты и длина дают точные вычислимые параметры.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«векторы в пространстве»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связанного вектора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 одинаковое направление. Их можно встретить в разных местах чертежа, но по смыслу они задают одно и то же перемещение.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0. Направление для него не задают, потому что он не переносит точку ни в какую сторону — начало и конец совпадают.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 направленные векторы одинаковой длины «смотрят» в разные стороны. В задачах это важно, потому что при сложении или вычитании перемещения частично компенсируются.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противоположно направленные векторы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координаты зависят от разности координат конца и начала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двух точек — к координатам вектора
</a:t>
            </a:r>
            <a:endParaRPr lang="en-US" sz="3332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координаты, тем сильнее она влияет на значение под корнем при вычислении длины.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примере самая большая координата по оси z, поэтому именно она даёт главный вклад в длину. Полная формула учитывает все три координаты одновременно.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и их вклад в длину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вычислений по формуле длины вектора (3, 4, 12)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Рассчитано по формуле из темы «длина вектора в пространстве»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вектора длина получается равной 13 при подстановке координат в корень.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 результат вычисления длины по формуле |a| = √(x² + y² + z²) для примера (3, 4, 12).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решать не только «сумму отрезков», но и задачи на движение в пространстве. Правило позволяет находить результирующее перемещение без длинных построений.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координатах сложение выполняется по компонентам: (x1, y1, z1) + (x2, y2, z2) = (x1+x2, y1+y2, z1+z2). Это быстро и удобно для задач с числами.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два вектора, получается общий вектор. Он соответствует последовательному перемещению: сначала делаем движение по первому вектору, затем — по второму.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51896"/>
            <a:ext cx="4535700" cy="21544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над векторами в координатах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выполнять операции над векторами в 3D, используя только их координаты. Это упрощает решение задач: вместо рисунка и догадок вы работаете по формулам, получая аккуратный результат.
</a:t>
            </a:r>
            <a:pPr algn="l" indent="0" marL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выполнять действия с векторами так же чётко, как с обычными числами: складываются, вычитаются и масштабируются одноимённые компоненты, а длина вычисляется по корню из суммы квадратов.
</a:t>
            </a:r>
            <a:endParaRPr lang="en-US" sz="1512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для векторов в пространстве (координатный подход).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вычисления точки середины M при известных координатах концов A и B.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середину отрезка по координатам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вектор можно «разобрать» на три взаимно перпендикулярные проекции на оси x, y и z. Каждая проекция показывает, какую часть перемещения даёт движение в одном направлении.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в выбранной системе как раз и совпадают с величинами этих проекций. Поэтому вместо одного рисунка вы получаете три числа, которые затем удобно использовать в формулах.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вектора на оси координат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координат складываются, когда вы переходите к длине: при (2, 6, 3) сумма 4+36+9 = 49. Диаграмма показывает, что y сильнее всего влияет на результат.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у компоненты y означает, что именно «подъём» по оси y больше изменяет длину вектора. При других координатах доминировать может другая ось.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вкладов координат в квадрат длины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координатам вектора (2, 6, 3); значения долей: x²=4, y²=36, z²=9.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10925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Коллинеарность и компланарность векторов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векторы лежат на одной прямой или на параллельных прямых. Они бывают одинаково направленными или противоположно направленными, что важно для сложения и вычитания.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векторы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Компланарные векторы лежат в одной плоскости. В задачах это помогает понять, можно ли расположить несколько перемещений на одном рисунке без «выхода» из плоскости.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Компланарные векторы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коллинеарности и компланарности помогают быстрее находить параллельные стороны и диагонали, а также проверять, следует ли ожидать прямого ответа через свойства геометрических фигур.
</a:t>
            </a:r>
            <a:endParaRPr lang="en-US" sz="1191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упрощает решение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60842"/>
            <a:ext cx="4839600" cy="2136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удобные способы проверки коллинеарности векторов по их координатам. Обычно достаточно проверить условие пропорциональности компонент или учесть частные случаи.
</a:t>
            </a:r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 координат является самым удобным способом проверки коллинеарности: сравнивайте отношение одноимённых компонент и учитывайте случаи с нулевым вектором.
</a:t>
            </a:r>
            <a:endParaRPr lang="en-US" sz="158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коллинеарности векторов в координатах.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коллинеарности в координатах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маршруты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векторы удобно использовать для описания перемещения по карте: начало задаёт стартовую точку, конец — точку прибытия. Так проще сравнивать направления и «складывать» шаги.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транспорта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движение в физике и геометрии связанные векторы помогают задавать направление скорости и перемещения, а также рассматривать последовательные манёвры как сумму векторов.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фигур в пространстве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параллелепипедом и рёбрами связанные векторы задают диагонали и проверяют соотношения направлений. Это помогает находить расстояния и середины отрезков без лишних построений.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скорость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связанные векторы применяются, когда требуется описывать силу или скорость: важно и направление, и «длина» величины. Координаты позволяют считать результаты по формулам.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связанные векторы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условия к координатам и финальному ответу.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вектор в пространстве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векторами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начало и конец: тогда вектор меняет направление. Следствие — знаки координат получаются «перевёрнутыми», а ответ выходит противоположным правильному направлению.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записанные знаки в координатах и ошибки в формулах длины тоже встречаются часто. Например, длину нельзя находить просто по координатам без возведения в квадрат и суммирования.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коллинеарности смотрят не на все компоненты: достаточно упустить одну координату, и вывод окажется ошибочным. Надёжнее сверять пропорциональность сразу по x, y и z одновременно.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равные и противоположно направленные векторы. На рисунке они могут быть похожи по длине, но при сложении и вычитании дают разные результаты, поэтому важно различать направление стрелок.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в пространстве задаёт направление и длину отрезка между двумя точками. По его координатам находят длину, середину, сумму и разность векторов, а также проверяют коллинеарность; ключевые формулы используют разности координат, корень из суммы квадратов и полусумму координат.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— это мост между рисунком и числами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2026-05-13T09:05:27Z</dcterms:created>
  <dcterms:modified xsi:type="dcterms:W3CDTF">2026-05-13T09:05:27Z</dcterms:modified>
</cp:coreProperties>
</file>