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населения: зачем она нужна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Организованный выход из опасной зоны спасает жизни и помогает избежать паники.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— это не хаос, а заранее продуманный порядок действий при опасности. На уроке важно понять, когда она проводится, как узнавать сигналы тревоги и что делать, чтобы быстро и безопасно покинуть опасную зону.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в ОБЗР: что нужно знать каждому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Экстренная эвакуация проводится немедленно, когда опасность уже возникла и времени на подготовку почти нет. В такой ситуации особенно важны скорость, внимание к сообщениям служб и точное выполнение указаний.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Заблаговременная эвакуация начинается тогда, когда угроза ещё прогнозируется, но может быстро усилиться. Её применяют, например, при риске паводка, сильного шторма или другого опасного природного явления.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Частичная эвакуация затрагивает только отдельную территорию: район, здание, школу, предприятие или часть населения. Она позволяет вывести людей из зоны риска, не останавливая работу всех остальных объектов.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эвакуации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узнают о начале эвакуации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Сигнал, который нельзя пропустить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начале эвакуации сообщают через сирены и громкоговорители, а затем дублируют информацию по телевидению, радио и в официальных интернет-источниках. Такой сигнал слышат сразу многие люди, поэтому важно не терять время и проверить сообщение.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сообщение с важными деталями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объявлении обычно указывают причину эвакуации, границы опасной зоны, адреса сборных пунктов и порядок выхода. Если сообщение получено вовремя, людям проще сориентироваться и взять только самое необходимое.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уже работают спасатели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мест эвакуации часто можно увидеть сотрудников экстренных служб, служебный транспорт и людей с документами в руках. Это помогает быстро организовать движение и не допустить давки, путаницы и лишних задержек.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получении сигнала эвакуации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типовом алгоритме действий населения при чрезвычайной ситуации.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40775"/>
            <a:ext cx="160200" cy="1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625" y="2174757"/>
            <a:ext cx="115200" cy="15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25" y="2925940"/>
            <a:ext cx="160200" cy="14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7944" y="3674593"/>
            <a:ext cx="90562" cy="14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8888" y="4424498"/>
            <a:ext cx="108675" cy="14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взять с собой при эвакуации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95099" y="121062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Паспорт или другой документ, удостоверяющий личность, нужен для регистрации и подтверждения данных. Лучше заранее положить его туда, где он быстро доступен, а не искать в спешке.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95099" y="196055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 зарядка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помогает связаться с родными и получать официальные сообщения. Зарядное устройство или внешний аккумулятор особенно важны, если дорога и ожидание занимают много времени.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5099" y="2710481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лекарства принимаются постоянно, их берут в первую очередь. Это касается и небольшого набора первой помощи, который может понадобиться до прибытия в безопасное место.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95099" y="3460398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еда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запас воды и лёгкая еда помогают перенести дорогу и ожидание. Они не должны занимать много места, чтобы рюкзак оставался удобным и не тяжёлым.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95099" y="4210302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рюкзак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вещи лучше сложить в лёгкий рюкзак, чтобы руки оставались свободными. Тёплая одежда, фонарик и предметы личной гигиены должны лежать сверху и быть легко доступны.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90897"/>
            <a:ext cx="4867800" cy="26486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брать, а что оставить дома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эвакуации важно брать только то, что действительно нужно для безопасности, связи и дороги.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приоритете документы, связь, вода и лекарства; тяжёлые и ценные вещи лучше не брать.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ОБЗР; общие правила подготовки к эвакуации.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квартиры или дома перед уходом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нужно закрыть окна и двери, чтобы уменьшить риск распространения огня, дыма и воды. Это простое действие помогает защитить жильё от дополнительных повреждений во время отсутствия людей.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выключают свет, плиту и все электроприборы, а также отключают ненужные зарядные устройства. Так снижается вероятность короткого замыкания, возгорания и других опасных ситуаций внутри помещения.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перекрывают воду и газ, если это можно сделать быстро и безопасно. Нельзя оставлять открытый огонь или работающие нагревательные приборы, потому что они могут вызвать пожар или утечку.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эвакуации населения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эвакуации различаются по характеру опасности: одни связаны с природой, другие — с деятельностью человека.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наводнения требуют особенно быстрого вывода людей, поэтому занимают наибольшие доли.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ОБЗР; иллюстративное распределение причин эвакуации.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 временного размещения: что там организуют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пункты открывают в школах, спортивных залах, домах культуры и других подходящих зданиях. Указатели, стол регистрации и сотрудники на месте помогают прибывшим быстро сориентироваться и получить нужную помощь.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пункте временного размещения людей сначала регистрируют, помогают с размещением и направляют к спальным местам. Там должны быть питьевая вода, питание, санитарные условия и возможность получить первую помощь.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спасатели и другие службы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первыми оценивают обстановку, находят безопасные пути выхода и помогают людям быстрее покинуть опасную зону, не создавая лишней суеты и давки.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 следит за порядком, регулирует движение транспорта и не допускает скопления людей там, где это мешает эвакуации или создаёт дополнительный риск.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работники оказывают первую помощь, проверяют состояние пострадавших и помогают тем, кому тяжело идти, нужен осмотр или срочные лекарства.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Коммунальные службы отключают опасные системы, а местные власти открывают пункты сбора и размещения, чтобы эвакуация проходила организованно и без лишних задержек.
</a:t>
            </a:r>
            <a:endParaRPr lang="en-US" sz="9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принимается решение об эвакуации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от обнаружения угрозы до организованного вывоза людей службами и органами власти.
</a:t>
            </a:r>
            <a:endParaRPr lang="en-US" sz="10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на сборном пункте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Прибыв на сборный пункт, нужно сохранять спокойствие, держаться рядом со своей группой и сразу выполнять указания ответственных сотрудников, чтобы не мешать общей организации.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проходить регистрацию и сообщать точные сведения о себе и близких. Это помогает быстро понять, кто уже выехал, кому нужна помощь и кого ещё ждут.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возвращаться домой без разрешения, спорить с организаторами или уходить в неизвестном направлении. Такие действия только задерживают эвакуацию и могут создать опасность для самого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транспортом проводят эвакуацию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перевозки выбирают с учётом расстояния, доступных дорог и того, сколько людей нужно вывезти за короткое время.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и поезда подходят для массовой эвакуации, а пешие колонны и спецтранспорт используют там, где есть ограничения по пути.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ОБЗР; условное сравнение для наглядности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45307"/>
            <a:ext cx="194400" cy="2221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45307"/>
            <a:ext cx="194400" cy="2221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59193"/>
            <a:ext cx="1944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78633"/>
            <a:ext cx="194400" cy="1555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помощь детям, пожилым людям и людям с инвалидностью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Маленьким детям нужны сопровождение взрослого, вода, тёплая одежда, записка с контактами родителей и привычные вещи первой необходимости, чтобы снизить стресс в пути.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Пожилые люди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Пожилым людям важно помочь с документами, посадкой в транспорт и передвижением. Для них особенно нужны лекарства, отдых и возможность быстро получить медицинскую помощь.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 инвалидностью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Маломобильным людям необходимы кресла, носилки, удобный транспорт и сопровождение сотрудников служб, чтобы путь до безопасного места был быстрым и без лишних трудностей.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всех уязвимых групп важны приоритетная посадка, внимательное сопровождение и чёткая связь с близкими, чтобы никто не остался без помощи и информации.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138888"/>
            <a:ext cx="4867800" cy="115252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и укрытие: в чём разница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два способа защиты людей в чрезвычайной ситуации и запомните, когда применяется каждый из них.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нужна для перемещения людей, а укрытие — для краткого ожидания в безопасных условиях до новых указаний.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курса ОБЗР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массовой эвакуации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в годы Великой Отечественной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войны людей, заводы и школы перевозили в глубокий тыл, чтобы сохранить жизни и продолжить работу страны. Колонны вагонов, грузовиков и семей с вещами стали символом огромного усилия и строгой организации.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Вывоз жителей из Крымска в 2012 году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наводнения жителей выводили из опасных районов, помогая пожилым, детям и тем, кто не мог двигаться самостоятельно. На фотографиях тех дней видны спасатели, лодки, автобусы и люди, ожидающие помощи.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Эвакуации при крупных пожарах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больших пожарах в разных регионах России людей быстро выводят из домов, школ и учреждений. Такие кадры обычно показывают пожарные машины, организованные группы эвакуируемых и работу служб, которые не дают огню распространиться.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эвакуации пройти быстрее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домашняя подготовка сокращает время сборов и уменьшает риск забыть важные вещи в момент тревоги.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подготовка, тем спокойнее и быстрее действуют люди. Тренировки и заранее собранные вещи заметно повышают готовность.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наглядного сравнения факторов готовности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ошибки при эвакуации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Паника мешает слушать указания и заставляет людей терять время. Спокойствие помогает быстрее собрать нужные вещи и двигаться по правильному маршруту.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предметы, споры и задержки из-за долгих сборов создают риск опоздать к выходу и попасть в давку. Берут только самое необходимое.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идти в неизвестном направлении, возвращаться в опасную зону или пользоваться лифтом при пожаре. Такие действия часто приводят к новым угрозам.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Доверять нужно только официальным сообщениям служб. Слухи и непроверенные советы могут увести людей от безопасного маршрута и помешать организованной эвакуации.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знание правил эвакуации важно каждому школьнику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правил эвакуации помогает быстро и спокойно действовать в опасной ситуации, не мешать спасателям и защитить себя, друзей и близких, когда счёт идёт на минуты.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2026-05-21T03:07:26Z</dcterms:created>
  <dcterms:modified xsi:type="dcterms:W3CDTF">2026-05-21T03:07:26Z</dcterms:modified>
</cp:coreProperties>
</file>