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слов-двойников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Омонимы: слова, которые звучат одинаково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омонимы важны во 3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читаем короткие тексты, важно замечать, как одно слово меняет смысл. Омонимы тренируют внимательность, помогают лучше понимать предложения и делают словарный запас богаче и точнее.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омонимов одинаковая форма, но смысл зависит от контекста, а не от звучания.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разных значения у одного слова показывают, что звучание не всегда помогает понять смысл.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пример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Омонимы, которые удобно представить на картинке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«коса» легко запомнить, если увидеть сразу три картинки. На одной девочка заплетает косу, на другой тянется узкая полоска суши, а на третьей лежит инструмент для срезания травы. Одно слово — три очень разные картины.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косы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«лук» удивляет больше всего, потому что оно называет и овощ, и оружие для стрельбы. На одной картинке его кладут в суп, а на другой — натягивают тетиву. Такие слова хорошо запоминаются через сравнение.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Лук: еда и оружие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«лист» тоже есть несколько образов. Это может быть лист на дереве, который шуршит на ветру, а может быть белый лист бумаги в тетради. Рядом с рисунками такие слова сразу становятся понятнее и даже немного веселее.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который меняется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прочитать всё предложение, а не только одно слово. Именно соседние слова часто подсказывают, о чём идёт речь и какой смысл подходит лучше всего.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спросить себя: что происходит в тексте? Если рядом упоминаются дверь, замок или ключ, значение становится яснее, чем если смотреть на слово отдельно.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нужное значение слова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остаются сомнения, можно заменить слово другим по смыслу и проверить, подходит ли оно. Так легко понять, что у омонима значение выбирает контекст.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омоним в предложении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искать подсказки в тексте и не путать разные значения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 многозначные слова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такого слова один общий смысл как будто растёт в разные стороны. Например, «нос» бывает у человека и у корабля, потому что оба значения связаны с формой и выступающей частью.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многозначных слов значения связаны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читать всё предложение. Тогда становится ясно, связано ли значение с другими словами или перед нами просто слово-двойник.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на контекст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слова только выглядят и звучат одинаково, но обозначают несхожие вещи. Так слово «лук» может назвать овощ, а может — оружие для стрельбы.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омонимов значения совсем разные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слова-двойники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«замок» умеет устраивать маленький сюрприз. В одном случае это крепкое здание с башнями и воротами, а в другом — маленький механизм на двери. Сначала хочется представить дворец, а потом оказывается, что речь идёт о ключе и щелчке.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Замок, который то открывают, то охраняют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слышишь слово «мышь», можно подумать о сером зверьке с хвостиком. Но рядом с компьютером это уже другое значение — устройство для работы с экраном. Одно слово живёт сразу в двух мирах, и это очень забавно.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на столе и в лесу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часто прячутся в загадках. Там одно слово специально вводит в заблуждение, а отгадка оказывается неожиданной и смешной, потому что подходит не первое значение, а второе.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любят пословицы и шутки, потому что они помогают сделать речь ярче. Одно знакомое слово вдруг заставляет улыбнуться, когда смысл меняется прямо на глазах.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омонимы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омонимы встречаются тоже часто. Поэтому важно слушать не только отдельное слово, но и всё предложение, чтобы правильно понять говорящего.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омонимы создают игру звуков и смыслов. Писатель может выбрать такое слово, чтобы читатель сначала подумал об одном, а потом заметил другой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омонимы не пугают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предложение целиком, омоним обычно перестаёт быть загадкой. Соседние слова сразу подсказывают, о каком предмете, явлении или действии идёт речь.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— это не ошибка и не ловушка, а обычная особенность русского языка. Именно поэтому он такой живой, интересный и иногда очень смешной.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Путает не сам омоним, а то, что мы смотрим только на одно слово. Когда видишь весь текст, смысл становится понятным и почти всегда легко угадывается.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Слова-омонимы, которые легко запомнить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школьных заданий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детям встречаются омонимы «коса», «ключ», «лук», «лист» и «замок». Эти слова легко заметить в тексте, потому что они звучат знакомо и сразу привлекают внимание. Например, «мышь» тоже бывает не только животным.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разными значениями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такие пары и тройки слов вместе с короткими примерами. Тогда ученик быстрее понимает, что одно и то же звучание может называть разные предметы, явления или действия. Это делает чтение внимательнее и интереснее.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нужный смысл 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подсказка: значение омонима раскрывается не само по себе, а в предложении и в соседних словах.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3277" y="1686040"/>
            <a:ext cx="414722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омонимы нужны на уроках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учат не спешить и читать предложение целиком. Ребёнок замечает, что смысл слова зависит от соседних слов, а не только от его звучания.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удобно использовать в загадках, коротких играх и упражнениях на сравнение. Они помогают расширять словарный запас и делают уроки живыми.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словами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Слова-двойники часто вызывают улыбку и удивление. Из-за этого ребёнку легче полюбить родной язык и заметить, как он умеет удивлять.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языку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сравнивает разные значения одного слова, он лучше запоминает его. Такие задания тренируют внимание, наблюдательность и умение быстро находить нужный смысл.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памяти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омонимы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прочитать всё предложение, а не останавливаться на одном слове. Именно соседние слова подсказывают, о чём идёт речь: о предмете, о месте или о действии.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всё ещё неясен, полезно спросить себя: что подходит к этой теме? Так слово «ключ» в одном случае окажется предметом, а в другом — родником.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 ударение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омонимов слова выглядят одинаково. Поэтому сначала кажется, что это одно и то же слово, хотя значения у него разные.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одинаковое написание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разницу слышно благодаря ударению, например: «за́мок» и «замо́к». Оно помогает быстрее понять, какое слово имеется в виду.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ударение может помочь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омонимы различаются ударением. Поэтому всегда нужно смотреть на предложение целиком: именно оно точно подсказывает нужный смысл.
</a:t>
            </a:r>
            <a:endParaRPr lang="en-US" sz="107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главное — контекст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становится интереснее, когда одно слово скрывает сразу два смысла. Сначала кажется, что ответ уже найден, но потом выясняется, что нужен другой вариант.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омонимы любят загадки и шутки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омонимы делают речь живой и весёлой. Они помогают играть со словами и учат внимательно слушать, что именно хотел сказать собеседник.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с омонимами работают так же: слово звучит знакомо, а смысл неожиданно меняется. Получается маленький языковой сюрприз, который запоминается надолго.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что значит слово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нужно найти в предложении подсказки рядом со словом. Если в тексте есть «дерево», «ветка» или «тетрадь», значение будет разным. По одному слову ответ не угадывают.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полезно сравнить смысл с тем, о чём говорит весь текст. Например, «лист» на дереве и «лист» в тетради — это разные предметы, поэтому значение выбирается по контексту.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правило для запоминания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Омонимы пишутся и звучат одинаково, но обозначают разные предметы, явления или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сомневаешься, снова перечитай фразу: контекст почти всегда даёт верную подсказку.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Соседние слова и тема текста помогают выбрать правильное значение без путаницы.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Чтобы понять такое слово, нужно читать всё предложение, а не только его одно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Мини-истории со словами-двойниками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искал ключ от двери и долго не мог его найти. Потом он прочитал в книге про ключ в лесу и удивился: одно слово, а значения совсем разные. Так омонимы умеют прятать маленький сюрприз.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Ключ, который открыл два смысла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дереве шуршит лист, а в тетради лежит другой лист — бумажный. Рядом с компьютером сидит мышь, но это уже не зверёк. А за́мок и замо́к тоже любят путать читателя.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мышь и замок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лавка — это скамейка у дома, а в другом — маленький магазинчик на углу. А слово «брак» может говорить и о свадьбе, и о плохом качестве вещи. Контекст сразу всё объясняет.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Лавка и брак: слова из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легко узнать: они пишутся и звучат одинаково, но означают разное. Если читать предложение внимательно и искать подсказки, смысл сразу станет понятным и совсем не запутает.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— это языковые двойники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2026-05-21T11:55:49Z</dcterms:created>
  <dcterms:modified xsi:type="dcterms:W3CDTF">2026-05-21T11:55:49Z</dcterms:modified>
</cp:coreProperties>
</file>