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наследственности и изменчивости: Краткий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 — основы биологического разнообразия и развития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современные достижения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открытия Менделя началось систематическое изучение наследственности. Сегодня генетика играет ключевую роль в медицине, селекции, биотехнологиях и понимании эволюции, открывая новые методы диагностики и терапии.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 как носителя наследственной информации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комплементарных цепей нуклеотидов, соединённых азотистыми основаниями — аденином с тимином и гуанином с цитозином.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Секвенция оснований в ДНК кодирует аминокислотные последовательности белков, формируя основу наследуемых признаков.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 расположена в ядре эукариотических клеток и служит хранением полной генетической инструкции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аллели: ключевые понятия молекулярной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 функциональная единица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представляет собой участок ДНК, отвечающий за синтез конкретного белка или проявление признака. Он определяет определённые характеристики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и их роль в вариациях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варианты одного гена, различающиеся по последовательности. Их сочетания обуславливают разнообразие фенотипических проявлений в потомстве.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содержит только один аллель, что обеспечивает независимое распределение признаков в потомстве.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Г. Менделя, 1865 год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образовании гамет происходит разделение аллелей, подтверждённое классическими экспериментами Менделя с горохом.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первого поколения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свидетельствует о доминировании одного аллеля над другим в проявлении признака.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с разными аллелями все гибриды F1 проявляют доминантный признак, демонстрируя единообразие.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скрещивании гладкосеменного и морщинистого гороха все семена в поколении F1 гладкие.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расщепление признаков во втором поколении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подтверждён экспериментами на растениях и животных различных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появляются оба признаки — доминантный и рецессивный — в соотношении примерно 3:1.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у потомков могут проявляться признаки, не наблюдавшиеся у родителей.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подчёркивает важность случайного распределения генов при формировании наследственности.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хромосомной теории наследственности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 хромосомах: открытие Томаса Моргана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Моргана с дрозофилами доказали, что гены располагаются на хромосомах. Он выявил сцепление генов и связь наследуемых признаков с определёнными хромосомами.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хромосом в делении клеток и наследовании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митоза и мейоза хромосомы распределяются между потомками строго определённым образом, обеспечивая равномерное наследование генетического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37046"/>
            <a:ext cx="4534800" cy="29609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изменчивости: сравнение и примеры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наследственной и не наследственной изменчивости по признакам и значению для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наследственная изменчивость передаётся генетически и служит основой эволюции.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меняют число хромосом, что имеет значительные последствия для развития и жизнеспособности организма.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включают перестройки и нарушения целостности хромосом, часто приводя к серьёзным нарушениям наследования.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вызывают точечные изменения нуклеотидов, влияющие на структуру белков и признаки организма.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стабильные изменения в структуре ДНК, возникающие случайно или под влиянием внешних факторов, таких как радиация и химические вещества.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ключ к генетической изменчивости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каталог наследственных болезней,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наследственных заболеваний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моногенных заболеваний обусловлены мутациями в одном гене, что облегчает их диагностику и генетическое консультирование.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моногенных заболеваний указывает на важность изучения отдельных генов для профилактики и терапии наследственных болезней.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представляет собой полный набор генетической информации, кодированной в ДНК, которая определяет потенциал развития организма и наследственные особенности.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может изменять проявление наследственных признаков, но не изменяет саму генетическую информацию, что подтверждается экспериментами на животных.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включает все наблюдаемые признаки, формируемые под воздействием генотипа и факторов окружающей среды, таких как питание, климат и образ жизни.
</a:t>
            </a:r>
            <a:endParaRPr lang="en-US" sz="1351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взаимосвязь и различия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и наследование пола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у человека определяется наличием двух половых хромосом: XX — женский, XY — мужской набор. Оплодотворение яйцеклетки сперматозоидом с соответствующей хромосомой решает пол будущего ребёнка.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рождения мальчика или девочки приблизительно равна, поскольку сперматозоиды несут либо Х-, либо Y-хромосому, вызывая случайное распределение пола потомства.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и кроссинговер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означает, что гены, расположенные на одной хромосоме, часто наследуются вместе, поскольку они передаются как единый блок во время деления клеток.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Томаса Моргана на дрозофилах показали сцепленные признаки, что подтвердило хромосомную теорию наследственности и влияние кроссинговера на разнообразие генотипов.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процесс обмена участками между гомологичными хромосомами в мейозе, который нарушает сцепление и генерирует новые комбинации генов, усиливая вариабельность.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наследственной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и передачи наследственных признаков у человека
</a:t>
            </a:r>
            <a:endParaRPr lang="en-US" sz="23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и цитогенетический методы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Генеалогический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прослеживать наследование признаков и заболеваний в семье по родословным, выявляя закономерности и варианты наследования.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строение хромосом при микроскопии, выявляет численные и структурные аномалии, что важно для диагностики наследственных болезней.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генетической изменчивости для эволюционного процесса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появление устойчивых штаммов бактерий к антибиотикам, что демонстрирует роль мутаций и отбора в изменчивости.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обеспечивает разнообразие наследственных признаков, необходимое для адаптации и выживания популяций в изменчивых условиях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способствует устойчивости видов к болезням и меняющимся экосистемным факторам, поддерживая эволюционный прогресс.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наследственности в биотехнологиях и медицине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ориентируется на индивидуальные генетические особенности пациентов для повышения эффективности лечения.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генно-модифицированных организмов улучшает качество продуктов питания и устойчивость к вредителям в сельском хозяйстве.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диагностика позволяет выявлять наследственные заболевания на ранних стадиях и выбирать оптимальные методы терапии.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и животных базируется на управлении наследственностью для повышения продуктивности и адаптивности к окружающей среде.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строгие нормы по обеспечению информированного согласия участников исследований для защиты их прав и свободы выбора.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вокруг клонирования и редактирования генома поднимают сложные вопросы морали, ответственности и возможных последствий для общества.
</a:t>
            </a:r>
            <a:endParaRPr lang="en-US" sz="1338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защита от генетической дискриминации при трудоустройстве и страховании, а также сохранение конфиденциальности генетической информации.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Этические, социальные и правовые вопросы генетических исследований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ответственность в изучении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наследственности открывает перспективы в медицине и биотехнологиях, требуя ответственного и этичного подхода к применению генетических знаний во благо человечества.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2026-05-10T00:53:09Z</dcterms:created>
  <dcterms:modified xsi:type="dcterms:W3CDTF">2026-05-10T00:53:09Z</dcterms:modified>
</cp:coreProperties>
</file>