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организма: общая характеристика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регулируют обмен веществ и развитие организма подростков.
</a:t>
            </a:r>
            <a:endParaRPr lang="en-US" sz="47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началось изучение желез и почему это важно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впервые описаны в древности, а сегодня их роль подтверждена в контроле роста, обмена веществ и гормональных изменений в подростковом возрасте.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внешней секреции: что они делают
</a:t>
            </a:r>
            <a:endParaRPr lang="en-US" sz="249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Экзокринные железы выделяют вещества на поверхность кожи или в полости тела через протоки, обеспечивая защиту и взаимодействие с внешней средой.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сальные железы, поддерживающие влажность кожи, потовые для терморегуляции и слюнные, которые помогают переваривать пищу.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секреты участвуют в увлажнении, очищении и предохранении организма от болезнетворных факторов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 их роль в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содержит ферменты для начала расщепления углеводов в ротовой полости. Это важный этап пищеварения, обеспечивающий комфортное глотание и защиту слизистой.
</a:t>
            </a:r>
            <a:endParaRPr lang="en-US" sz="124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как система охлаждения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 на поверхность кожи, который испаряется и охлаждает тело при физической нагрузке или жаре, таким образом поддерживая оптимальную температуру тела.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и защита кожи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производят кожное сало, образующее защитный слой. Оно предотвращает пересыхание кожи и защищает её от вредных микроорганизмов и внешних воздействий.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строение экзокринных желез: наглядные иллюстрации
</a:t>
            </a:r>
            <a:endParaRPr lang="en-US" sz="19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Экзокринные железы имеют выводной проток, по которому их секрет поступает на поверхность или в полость тела для выполнения своей функции.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Секреторная часть состоит из клеток, специализированных на продукции ферментов, жиров или воды в зависимости от вида железы.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Альвеолярная структура характерна для сальных желез, трубчатая — для потовых, а смешанная форма встречается у слюнных желез.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обеспечивает эффективную выработку и доставку секретов к месту их действия или выделения наружу.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экзокринных желез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работы желез внутренней секреции
</a:t>
            </a:r>
            <a:endParaRPr lang="en-US" sz="2909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не имеют протоков, их гормоны напрямую поступают в кровь и распространяются по всему организму.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рост, обмен веществ и эмоциональное состояние, влияя на важнейшие функции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эндокринным железам относятся гипофиз, щитовидная железа, надпочечники и эпифиз, каждая из которых выполняет специфические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25" y="987781"/>
            <a:ext cx="2046900" cy="18829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9700" y="987781"/>
            <a:ext cx="2046900" cy="18829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950" y="988413"/>
            <a:ext cx="2028300" cy="1881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6875" y="987781"/>
            <a:ext cx="2046900" cy="18829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5800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Гипофиз: главный координатор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в основании мозга и регулирует активность большинства эндокринных желез, контролируя гормональный баланс и обеспечивая слаженную работу организма.
</a:t>
            </a:r>
            <a:endParaRPr lang="en-US" sz="1080" dirty="0"/>
          </a:p>
        </p:txBody>
      </p:sp>
      <p:sp>
        <p:nvSpPr>
          <p:cNvPr id="12" name="Text 1"/>
          <p:cNvSpPr txBox="1"/>
          <p:nvPr/>
        </p:nvSpPr>
        <p:spPr>
          <a:xfrm>
            <a:off x="2638163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мастер обмена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на шее спереди, щитовидная железа отвечает за метаболизм и энергетический баланс, обеспечивая нормальное развитие и функционирование тела.
</a:t>
            </a:r>
            <a:endParaRPr lang="en-US" sz="1105" dirty="0"/>
          </a:p>
        </p:txBody>
      </p:sp>
      <p:sp>
        <p:nvSpPr>
          <p:cNvPr id="13" name="Text 2"/>
          <p:cNvSpPr txBox="1"/>
          <p:nvPr/>
        </p:nvSpPr>
        <p:spPr>
          <a:xfrm>
            <a:off x="478052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стресс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над почками, надпочечники производят адреналин и другие гормоны, которые помогают организму быстро реагировать на стрессовые ситуации.
</a:t>
            </a:r>
            <a:endParaRPr lang="en-US" sz="1164" dirty="0"/>
          </a:p>
        </p:txBody>
      </p:sp>
      <p:sp>
        <p:nvSpPr>
          <p:cNvPr id="14" name="Text 3"/>
          <p:cNvSpPr txBox="1"/>
          <p:nvPr/>
        </p:nvSpPr>
        <p:spPr>
          <a:xfrm>
            <a:off x="692287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и суточные ритмы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находится в глубине мозга и регулирует выработку мелатонина, который управляет биологическими часами и сонным режимом.
</a:t>
            </a:r>
            <a:endParaRPr lang="en-US" sz="1205" dirty="0"/>
          </a:p>
        </p:txBody>
      </p:sp>
      <p:sp>
        <p:nvSpPr>
          <p:cNvPr id="15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роль основных эндокринных желез
</a:t>
            </a:r>
            <a:endParaRPr lang="en-US" sz="20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вырабатываемый поджелудочной железой, снижает уровень сахара в крови, обеспечивая энергетический баланс.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из надпочечников усиливает сердцебиение и способствует мобилизации ресурсов организма в ответ на опасность.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продукт щитовидной железы, регулирует скорость обменных процессов в клетках, влияя на рост и энергию.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воздействует на определённые органы, поддерживая жизненно важные функции и взаимодействие систем организма.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гормональной продукции по железам
</a:t>
            </a:r>
            <a:endParaRPr lang="en-US" sz="284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выделяется большим числом гормонов, что подчёркивает его управляющую роль в эндокринной системе.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с большим количеством гормонов обладают более универсальным или комплексным воздействием на организм.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смешанной секреции: структура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выполняет эндокринную функцию, выделяя инсулин для регуляции сахара, и экзокринную, выделяя пищеварительные ферменты.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 семенники одновременно вырабатывают половые гормоны и производят клетки, необходимые для размножения.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двойная роль способствует интеграции гормональной регуляции с пищеварением и репродукцией.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функция: контроль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гормон инсулин, который снижает уровень глюкозы в крови и помогает поддерживать энергию организма на необходимом уровне. Эта функция критична для здоровья и предотвращения диабета.
</a:t>
            </a:r>
            <a:endParaRPr lang="en-US" sz="1577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Экзокринная функция: помощь пищеварению
</a:t>
            </a:r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поджелудочная выделяет ферменты в двенадцатиперстную кишку через протоки. Эти ферменты расщепляют белки, жиры и углеводы, облегчая всасывание питательных веществ из пищи.
</a:t>
            </a:r>
            <a:endParaRPr lang="en-US" sz="15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поджелудочной железы
</a:t>
            </a:r>
            <a:endParaRPr lang="en-US" sz="28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13428"/>
            <a:ext cx="4106400" cy="15157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желез по типу секреции
</a:t>
            </a:r>
            <a:endParaRPr lang="en-US" sz="211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железы с различным типом секреции, выделяемые ими вещества и функции.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отличаются по назначению и продукции, что обеспечивает комплексное поддержание функций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действия гормонов и ферментов в организме
</a:t>
            </a:r>
            <a:endParaRPr lang="en-US" sz="229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начинают действовать почти мгновенно, в то время как гормоны вызывают изменения более постепенно, что важно для разных физиологических процессов.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действия отражает специфические задачи ферментов и гормонов в регуляции организма.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работе желез в подростковом возрасте
</a:t>
            </a:r>
            <a:endParaRPr lang="en-US" sz="208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 становится неустойчивым, что провоцирует резкий рост и колебания веса, влияя на общее состояние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сальных желез вызывает усиленное выделение кожного сала и появление угрей, распространённое явление у подростков.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половых гормонов запускает процессы полового созревания, воздействуя на развитие репродуктивной системы и формирование тела.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осуществляет контроль над гипофизом, обеспечивая координацию гормональных и нервных механизмов.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организму быстро реагировать на стрессовые ситуации и эмоциональные изменения в подростковом возрасте.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двух систем способствует нормальному развитию, устойчивости к внешним воздействиям и сохранению здоровья.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поддерживает баланс между ростом, развитием и адаптацией в период интенсивных физиологических изменений.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эндокринной систем подростка
</a:t>
            </a:r>
            <a:endParaRPr lang="en-US" sz="22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у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возникает при недостатке инсулина, что вызывает жажду, частое мочеиспускание и слабость. Раннее распознавание симптомов важно для предотвращения осложнений.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и его проявления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тироксина замедляет обмен веществ, ведёт к утомляемости, набору веса и нарушению роста. Лечение помогает нормализовать состояние и улучшить качество жизни.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в работе желез: примеры для подростков
</a:t>
            </a:r>
            <a:endParaRPr lang="en-US" sz="19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принципы регулирования работы желез
</a:t>
            </a:r>
            <a:endParaRPr lang="en-US" sz="238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служит основным принципом: повышение уровня гормона снижает его дальнейшее производство, поддерживая баланс.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предотвращает избыточное воздействие гормонов и сохраняет стабильность внутренних процессов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позволяет гибко адаптироваться к изменениям внешней среды и потребностям организма в разные периоды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594" y="1038300"/>
            <a:ext cx="4080662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строения, место выделения секрета и ключевые функции экзокринных, эндокринных и смешанных желез.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определяют принцип работы и физиологическую роль желез в организме.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человека», 2021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и функций разных типов желез
</a:t>
            </a:r>
            <a:endParaRPr lang="en-US" sz="22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адреналина усиливает сердцебиение и улучшает приток крови к мышцам, помогая подростку справляться с нагрузками и стрессовыми ситуациями.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климату с помощью желез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регулирует обмен веществ и теплообразование, позволяя организму эффективно приспосабливаться к переменам температуры окружающей среды.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эмоциональные стрессы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гормонами происходит быстро, чтобы поддержать внутренний баланс и помочь справиться с волнением, например, перед экзаменами или важными событиями.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работы желез в адаптации организма подростка
</a:t>
            </a:r>
            <a:endParaRPr lang="en-US" sz="1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желез в гармоничном развитии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всех типов желез обеспечивает рост, здоровье и успешную адаптацию подростков к внешним и внутренним изменениям, являясь основой их полноценного взросления.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2026-05-09T11:22:38Z</dcterms:created>
  <dcterms:modified xsi:type="dcterms:W3CDTF">2026-05-09T11:22:38Z</dcterms:modified>
</cp:coreProperties>
</file>