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искусство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превращает слово в образы и смысл: так рождаются чувства, мысли и впечатления.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шестом классе вы встречаете сказки, басни, рассказы, стихи и фрагменты повестей. Основные понятия — тема, идея, герой, сюжет, образ, жанр и авторская позиция. Литература помогает отличать художественный текст и понимать поступки персонажей.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литература в 6 классе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задаёт тон всему произведению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выбора слов — к восприятию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подбирает точные выражения, читатель иначе видит происходящее: сильнее замечает поступки, ярче чувствует атмосферу и внимательнее относится к словам в тексте.
</a:t>
            </a:r>
            <a:endParaRPr lang="en-US" sz="1478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смысл
</a:t>
            </a:r>
            <a:pPr algn="r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выбирает слова так, чтобы передать настроение: одно и то же событие может быть спокойным или тревожным, радостным или напряжённым — в зависимости от словаря и интонации.
</a:t>
            </a:r>
            <a:endParaRPr lang="en-US" sz="1525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вместо перечисления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просто сообщает факты. Оно строит художественные образы — характер героя, детали природы, предметы быта — и превращает чтение в зрительное и эмоциональное переживание.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получает не готовые выводы, а возможность почувствовать и подумать. Язык помогает уловить связи между событиями, реакциями персонажей и главной мыслью автора.
</a:t>
            </a:r>
            <a:pPr algn="ctr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личным опытом
</a:t>
            </a:r>
            <a:endParaRPr lang="en-US" sz="9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в литературе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деталь + 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— это яркое представление, созданное словом: о человеке, предмете, природе или событии. Он соединяет частную деталь и общий смысл, например осенний лист или огонь.
</a:t>
            </a:r>
            <a:endParaRPr lang="en-US" sz="1795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делают текст «живым»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ряд помогает запомнить текст и почувствовать его настроение. В книге особенно важны образы героя, пейзажа и предметов быта: они работают как «подсказки» к характеру и переживаниям.
</a:t>
            </a:r>
            <a:endParaRPr lang="en-US" sz="17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воздействует на читателя
</a:t>
            </a:r>
            <a:endParaRPr lang="en-US" sz="319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чаще всего «включаются» эмоции и воображение: через них проще почувствовать атмосферу произведения и уловить образный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эмоционально реагирует и представляет происходящее, ему легче сопереживать героям и затем оценивать поступки. Размышление опирается на смысл событий.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 наглядности; опора на описанные в школьном курсе эффекты художественного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называют признак предмета и делают картину зримой: «золотая осень», «тихий вечер». Они помогают быстрее понять настроение и отношение автора к происходящему.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соединяют два образа с помощью «как», «словно», «будто». Такая связь объясняет характер явления через другой образ и усиливает выразительность речи.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переносит значение без слов-связок, а олицетворение изображает природу или предмет как живое. Повтор подчёркивает важное и делает звучание текста запоминающимся.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художественной выразительности
</a:t>
            </a:r>
            <a:endParaRPr lang="en-US" sz="29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литературы и их признаки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рода: эпос, лирику и драму — по способу изображения жизни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род показывает жизнь по-своему: через события (эпос), через внутренний мир (лирика) или через действия в диалогах (драма).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родов литературы по школьной программе.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57750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литературы, знакомые шестиклассникам
</a:t>
            </a:r>
            <a:endParaRPr lang="en-US" sz="26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обычно происходят чудесные события, а поступки героев противопоставляются: добро противостоит злу. Поэтому читателю легче следить за развитием конфликта и за смыслом поворотов сюжета.
</a:t>
            </a:r>
            <a:endParaRPr lang="en-US" sz="1142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
</a:t>
            </a:r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строится так, чтобы в конце возникла мораль. Через аллегории показываются привычки и человеческие слабости, а вывод помогает задуматься о поведении и ответственности.
</a:t>
            </a:r>
            <a:endParaRPr lang="en-US" sz="1211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чаще небольшой по объёму и сосредоточен на одном эпизоде. Из-за этого важны детали: одно решение героя или один момент меняют ход событий и раскрывают смысл.
</a:t>
            </a:r>
            <a:endParaRPr lang="en-US" sz="1181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 пьеса
</a:t>
            </a:r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передаёт чувство и ритм речи, поэтому важны звучание и интонация. Пьеса состоит из реплик героев и рассчитана на сценическое действие, где поступки раскрываются в диалоге.
</a:t>
            </a:r>
            <a:endParaRPr lang="en-US" sz="11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художественный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произведения: замысел → композиция → смысл для читателя.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время, в которое он живёт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рождается в конкретную эпоху. На содержание влияют школа, быт, язык, исторические события, семейные отношения и то, как люди представляют «правильно» и «важно».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помогает понять поступки героев и характер их речи: они действуют в мире своих правил. Тогда становится яснее, почему именно эти темы особенно заметны для автора.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книгу запоминающейся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соединяются герой, конфликт и меткие детали, читателю легче удерживать внимание и «видеть» смысл через поступки персонажей.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произведение удерживает читателя за счет связки: сюжетный двигатель (конфликт) + человеческий центр (герой) + выразительность речи.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(условные баллы), 2026-05-13.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развитие человека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чувств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образы героев развивается эмпатия: проще распознавать эмоции, объяснять причины поступков и видеть, как характер влияет на решения даже в трудные моменты.
</a:t>
            </a:r>
            <a:endParaRPr lang="en-US" sz="1523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 точность речи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словарный запас, помогает замечать оттенки значений и учит подбирать слова под ситуацию: что сказать, как сказать и зачем именно так.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тренируют внимательность: важно следить за деталями, паузами, повтором, чтобы не пропустить скрытые намеки и связи между событиями.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поддерживает грамотную устную и письменную речь: легче пересказывать сюжет, формулировать выводы и аргументировать свою точку зрения текстом.
</a:t>
            </a:r>
            <a:pPr algn="ctr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и анализ
</a:t>
            </a:r>
            <a:endParaRPr lang="en-US" sz="9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3768" y="1479875"/>
            <a:ext cx="4290563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прозы и язык поэзии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чем отличается проза от поэзии по способу передачи событий и чувства.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чаще ведет читателя по фактам, а поэзия сильнее воздействует через звучание и ритм, поэтому по-разному «включает» воображение.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теме «Проза и поэзия» (обобщение).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сохраняет актуальность, потому что поднимает вечные вопросы: дружбу, честность, выбор, смелость и ответственность. Эти темы помогают понять поступки людей в любых обстоятельствах.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 современные произведения
</a:t>
            </a:r>
            <a:endParaRPr lang="en-US" sz="2991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тексты нередко говорят о школе, семье и отношениях со сверстниками. Они показывают, как меняется быт и как технологии влияют на общение и привычные ценности.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классике, и в современности важны образность и художественный язык: слова создают настроение, а детали делают героев узнаваемыми. Конфликт связывает читателя с происходящим.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произведения разных эпох, полезно смотреть на героя, проблему и авторскую позицию. Тогда становится видно: меняются декорации, но способы переживания остаются похожими.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 и конфликт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Тему обычно можно сформулировать одной фразой, идею — как вывод автора, а конфликт проявляется в эпизодах столкновения взглядов и желаний.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различаете три уровня, пересказ становится точнее: вы не просто рассказываете события, а объясняете, ради чего они показаны.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анализа (условные равные значения), 2026-05-13.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литературе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помогает не только обозначить место действия, но и «подсказать» настроение: состояние неба или погоды часто отражает внутреннее состояние героя и ход событий.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туман может усиливать ощущение неопределенности, гроза — тревогу, а зимняя тишина — одиночество. Такие детали работают как часть смысла произведения.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художественный текст вдумчиво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анализа: от темы и героев к средствам выразительности, конфликту и выводам.
</a:t>
            </a:r>
            <a:endParaRPr lang="en-US" sz="287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помогают узнавать разные эпохи и расширять кругозор: в сюжетах появляются исторические реалии, культура и разные способы смотреть на жизнь.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жизни современного школьника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доступнее благодаря бумажным книгам, электронным библиотекам и аудиокнигам. Выбор формата помогает регулярно возвращаться к тексту, даже при занятости.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литература связана с уроками, внеклассным чтением, обсуждением героев и творческими заданиями. Это развивает умение говорить по теме и слушать других.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произведения определяется не форматом, а художественной силой: выразительным языком, смыслом и тем, как текст помогает понять людей, поступки и причины событий.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0391" y="1479875"/>
            <a:ext cx="351731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литературы как искусства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делают художественный текст именно искусством, а не простым пересказом фактов.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художественного текста — он не только сообщает, но и создаёт мир, где образы и чувства помогают читателю находить собственные смыслы.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теории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искусство слова 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соединяет язык, образ, чувство и мысль, поэтому действительно относится к искусству. Она сохраняет память о людях и времени, развивает воображение и учит понимать художественный текст.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2026-05-13T03:22:00Z</dcterms:created>
  <dcterms:modified xsi:type="dcterms:W3CDTF">2026-05-13T03:22:00Z</dcterms:modified>
</cp:coreProperties>
</file>