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Класс Брюхоногие моллюски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брюхоногих — разнообразные моллюски с уникальными адаптациями по всему миру.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распространение брюхоногих моллюсков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 существуют более 500 миллионов лет. Сегодня насчитывается свыше 100 тысяч видов, обитающих в морях, пресных водах и на суше по всему земному шару.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от микроскопических до крупных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брюхоногих варьируются от нескольких миллиметров до внушительных 60 см, как у африканской ахатины. Эта разница отражает адаптацию к различным средам обитания.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 строение раковины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брюхоногие имеют спирально закрученную раковину, а тело может быть вытянутым или сжатым. Такое строение помогает приспосабливаться к особенностям среды.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 маскировка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окрашены ярко и контрастно, чтобы отпугивать врагов, другие — прозрачны или сливаются с фоном, обеспечивая защиту от хищников.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вариативность формы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брюхоногих моллюсков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оснащена одной или двумя парами щупалец, на кончиках которых расположены глаза, что помогает ориентироваться в пространстве.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Нога — мощный мышечный орган, с помощью которого моллюск передвигается, скользя по поверхностям.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покрывает тело и выделяет вещества для формирования раковины, одновременно защищая внутренние органы от внешних воздействий.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сосредоточено в тропических морях, где развиты сложные экосистемы и высокая биоразнообразность.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морских брюхоногих связано с обилием пищевых ресурсов и разнообразием среды обитания.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видов в разных средах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энциклопедии, 2024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Раковина: назначение и особенности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защита и устойчивость к внешним воздействиям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служит прочным щитом от хищников и предотвращает обезвоживание, особенно у наземных видов. Ее толщина и прочность зависят от условий окружающей среды.
</a:t>
            </a:r>
            <a:endParaRPr lang="en-US" sz="1761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 редуцированной или отсутствующей раковиной
</a:t>
            </a:r>
            <a:pPr algn="l" indent="0" marL="0">
              <a:lnSpc>
                <a:spcPct val="90000"/>
              </a:lnSpc>
              <a:buNone/>
            </a:pPr>
            <a:r>
              <a:rPr lang="en-US" sz="1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слизней практически отсутствует раковина, что позволяет им легче проникать в узкие пространства и быстро менять направление движения.
</a:t>
            </a:r>
            <a:endParaRPr lang="en-US" sz="1933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цветов раковин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Спиральная, конусообразная и плоская формы раковин встречаются в разных видах, отражая их образ жизни и адаптационные особенности к среде.
</a:t>
            </a:r>
            <a:endParaRPr lang="en-US" sz="2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брюхоногих моллюсков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Нога обеспечивает скольжение, выделяя слизистый секрет, который снижает трение и позволяет моллюску легко передвигаться по разным поверхностям.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брюхоногие способны плавать, совершая волнообразные движения ногой, что помогает им избегать хищников и искать пищу.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улитки движутся медленно, оставляя за собой влажный след, необходимый для защиты тела от высыхания.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ноги и метод передвижения адаптированы к типу среды — морской, пресноводной или наземной.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добыча пищи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брюхоногих — растительноядные: они поедают водоросли, листья и фрукты, используя радулу для соскабливания пищи с поверхности.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виды применяют радулу для поедания других беспозвоночных, а паразитические формы получают питание из организма хозяина, демонстрируя широкий спектр адаптаций.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Радула — уникальный орган питания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Радула — гибкая полоска с многочисленными зубчиками, которые мельчайшими движениями соскребают пищу, что позволяет моллюскам эффективно питаться.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количество зубцов на радуле меняются в зависимости от пищевых предпочтений конкретного вида, что отражает экологическую специализацию.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радулы помогает учёным определять видовые особенности и адаптации моллюсков к окружающей среде.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290607"/>
            <a:ext cx="10121400" cy="55518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морских, пресноводных и наземных брюхоногих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основные отличия по среде обитания, строению раковины, дыхательным органам и адаптациям.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эволюционные приспособления брюхоногих к специфическим условиям их среды обитания.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биологии, 2023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брюхоногие моллюски дышат с помощью жабр, расположенных внутри мантийной полости. Эти адаптации позволяют им эффективно использовать кислород воды для обмена газов.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улитки и слизни оснащены лёгким — специализированной воздушной полостью. Некоторые пресноводные виды обладают способностью комбинировать жаберное и лёгочное дыхание, что увеличивает выживаемость в меняющихся условиях.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брюхоногих моллюсков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вида брюхоногие могут быть гермафродитами или раздельнополыми, производя обмен половой информацией перед откладкой яиц.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личинки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яиц появляются планктонные личинки — велигеры, обладающие органами для плавания и питания в водной среде.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Откладка яиц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откладывают яйца в грунт или на растения, покрывая их слизеобразной оболочкой для защиты от высыхания и хищников.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метаморфоз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трансформируются во взрослых особей, меняя строение тела и адаптируясь к среде обитания.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Спячка и зимовка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наземные виды уходят в спячку, чтобы пережить холодные или засушливые сезоны, снижая обмен веществ. Эта адаптация защищает их от неблагоприятных условий.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Планктонная жизнь морских видов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брюхоногие включают плавающие формы, которые ведут планктонный образ жизни, перемещаясь с течением и питаясь микроскопической пищей на больших глубинах.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тёмных и влажных мест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улитки часто обитают в тенистых и влажных местах, избегая высыхания и перегрева, что обеспечивает им благоприятные условия для активности и размножения.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стратегии брюхоногих моллюсков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способствуют разложению растительных остатков и формированию плодородного почвенного слоя, улучшая круговорот веществ в экосистемах.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брюхоногих моллюсков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являются важной пищей для птиц, амфибий, рыб и различных насекомых, создавая основу пищевых цепей в разных средах.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регулируют численность водорослей в водоёмах, предотвращая избыточный рост и поддерживая экологическое равновесие.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брюхоногие играют роль в контроле численности вредных насекомых, являясь частью биологического баланса.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Слизни наносят значительный урон сельскому хозяйству, повреждая овощные и зерновые культуры, что приводит к экономическим потерям.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Перламутр из раковин широко применяется в ювелирном деле и декоративно-прикладном искусстве, создавая изысканные украшения и украшения для интерьера.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Виноградные улитки и морские ушки используются в кулинарии многих стран, являясь источником белка и деликатесом.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человека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Рекордсмены среди брюхоногих моллюсков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ахатина — гигант среди улиток
</a:t>
            </a:r>
            <a:pPr algn="l" indent="0" marL="0">
              <a:lnSpc>
                <a:spcPct val="90000"/>
              </a:lnSpc>
              <a:buNone/>
            </a:pPr>
            <a:r>
              <a:rPr lang="en-US" sz="1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ахатина может достигать до 30 см в длину, что делает её крупнейшей из наземных улиток. Этот вид привлекает внимание исследователей и любителей экзотических животных.
</a:t>
            </a:r>
            <a:endParaRPr lang="en-US" sz="1794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конус — опасный хищник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конус выделяется своим ядом, который опасен для человека и добычи. Его красивые раковины скрывают высокую смертельную угрозу.
</a:t>
            </a:r>
            <a:endParaRPr lang="en-US" sz="208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заяц — рекордсмен по скорости
</a:t>
            </a:r>
            <a:pPr algn="l" indent="0" marL="0">
              <a:lnSpc>
                <a:spcPct val="90000"/>
              </a:lnSpc>
              <a:buNone/>
            </a:pPr>
            <a:r>
              <a:rPr lang="en-US" sz="1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заяцы могут развивать скорость до 10 метров в минуту, ярко демонстрируя уникальные способности к быстрому передвижению в водной среде.
</a:t>
            </a:r>
            <a:endParaRPr lang="en-US" sz="19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 угрозы для брюхоногих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загрязнения вод и почв негативно влияют на популяции брюхоногих, сокращая их численность и нарушая экосистемные связи.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 пестицидов в сельском хозяйстве оказывает токсическое воздействие, вызывая ухудшение здоровья и гибель многих видов.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природных местообитаний, таких как рощи и болота, лишает моллюсков среды для размножения и питания, что способствует их вымиранию.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динамику популяций разных видов в различных регионах, выявляя угрозы для их выживания в природе.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Виноградная улитка и морской конус находятся под угрозой снижения численности, тогда как африканская ахатина иногда становится инвазивным видом.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отдельных видов и опасность исчезновения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моллюсков, 2023
</a:t>
            </a:r>
            <a:endParaRPr lang="en-US" sz="14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брюхоногих в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используют брюхоногих для изучения процессов адаптации к разным средам и биологических взаимодействий в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нервной системы моллюсков способствуют пониманию механизмов памяти и обучения, а их применение в биомониторинге помогает оценивать состояние окружающей среды.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брюхоногих моллюсков в природе и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 — незаменимые участники экосистем, обеспечивающие биологическое разнообразие и представляющие интерес для научных исследований и практического применения.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2026-05-07T14:04:33Z</dcterms:created>
  <dcterms:modified xsi:type="dcterms:W3CDTF">2026-05-07T14:04:33Z</dcterms:modified>
</cp:coreProperties>
</file>