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расселяются: город, село и рост городов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сельские поселения. Урбанизация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расселяются и где живут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расселения людей показывает, чем отличаются город, посёлок, село и деревня. Эти формы поселений связаны с численностью жителей, застройкой, занятостью и доступностью услуг.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город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много многоэтажных домов, кварталы расположены близко друг к другу, а свободного пространства между зданиями обычно меньше, чем в сельской местности.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Городу нужна развитая сеть дорог, остановок и развязок. Общественный транспорт помогает быстро добираться до школы, работы, магазинов и других важных мест.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легко найти школы, больницы, библиотеки, театры, торговые центры и спортивные объекты. Поэтому жители получают больше возможностей для учёбы, лечения и отдыха.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объединяет людей многих специальностей: рабочих, строителей, врачей, учителей, продавцов, сотрудников транспорта, специалистов сферы услуг и IT.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поселение: особенности жизни и хозяйства
</a:t>
            </a:r>
            <a:endParaRPr lang="en-US" sz="210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 дома стоят реже, чем в городе, а между ними чаще есть большие участки земли. Пространство вокруг жилья остаётся частью повседневной жизни.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семей есть огороды, сады, небольшие участки, а иногда и домашние животные. Поэтому в сельской жизни важны личный труд и сезонные работы.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поселения тесно связаны с полями, пастбищами и природными условиями. От них зависит работа людей, урожай и повседневный ритм.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уклад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обычно более спокойный темп жизни, а соседи знают друг друга лучше. Это помогает сохранять взаимопомощь и местные традиции.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3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село: главное сравнение
</a:t>
            </a:r>
            <a:endParaRPr lang="en-US" sz="2765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город и село отличаются по числу жителей, занятости и условиям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больше рабочих мест и услуг, а село сохраняет пространство и связь с сельским хозяйством. Эти формы поселений выполняют разные функции.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и типовые признаки населённых пунктов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городского населения в мире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городских жителей росла вместе с развитием промышленности, транспорта и услуг, а также с расширением городов и пригородов.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становятся местом жизни большинства людей, и этот процесс продолжается. Урбанизация будет и дальше менять расселение населения.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данные по урбанизации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означает увеличение числа городов и доли людей, живущих в них. Это один из самых заметных процессов в современном расселении населения.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места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городов развиваются заводы, стройки, торговля, транспорт, образование и услуги. Поэтому в городах появляется больше разных профессий и рабочих мест.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образа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живут в многоэтажных домах, пользуются общественным транспортом и быстрее перемещаются по городу. Меняются привычки, распорядок дня и способы получения услуг.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становятся центрами экономики, культуры и управления. В них сосредоточены важные организации, учебные заведения, учреждения здравоохранения и современные технологии.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смысл и основные проявления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 в города
</a:t>
            </a:r>
            <a:endParaRPr lang="en-US" sz="2641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потребности людей и развитие города усиливают миграцию в городскую среду.
</a:t>
            </a:r>
            <a:endParaRPr lang="en-US" sz="8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жизни в городе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77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легче выбрать профессию, школу, колледж или вуз. Это помогает быстрее найти своё направление в жизни и получить нужное образование.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18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досуг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Больницы, поликлиники, спортивные секции и культурные учреждения находятся ближе и доступны чаще. Поэтому жители могут быстрее получать помощь и интересно проводить время.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общественный транспорт помогает добираться в разные районы без долгих пересадок. Это особенно удобно для учёбы, работы и посещения кружков.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больше магазинов, услуг и цифровых сервисов. Жители могут быстрее решить бытовые задачи, купить нужные вещи и пользоваться современными технологиями.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крупных городов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359850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автомобилей становится слишком много, дороги перегружаются. Люди тратят больше времени на поездки, опаздывают и чаще испытывают усталость.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67567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движение транспорта и работа предприятий усиливают шум и загрязнение воздуха. Это ухудшает самочувствие людей и качество городской среды.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79314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зелени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активной застройке уменьшается площадь парков, скверов и природных территорий. Город становится менее комфортным для отдыха и прогулок.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91071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Дороговизна жилья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городах жильё и некоторые услуги стоят дороже, а отдельные районы могут быть сильно перегружены населением и транспортом.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202840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Городу нужно много воды, энергии, транспорта и мест для отходов. Если инфраструктура не успевает за ростом населения, проблемы усиливаются.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заняты жители города и села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чаще развиваются сервис, транспорт и промышленность, а в сельской местности заметнее связь работы с землёй и переработкой продукции.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показывает: город даёт больше сервисных профессий, а село сильнее связано с аграрной сферой.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структура занятости населения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как пространство труда и традиций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которое кормит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в селе работа начинается раньше, чем в городе: нужно успеть на поля, в сад или на ферму. Здесь особенно важны погода, сезон и опыт семьи. Труд часто передаётся от старших к младшим, поэтому дети с детства видят, как живёт земля.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дом обычно окружён участком, где выращивают овощи, держат птицу или ухаживают за садом. Такой уклад помогает семье быть более самостоятельной. Во дворе слышны звуки техники, животных и соседей, которые хорошо знают друг друга.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рядом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 люди чаще сохраняют местные обычаи, праздники и привычки, связанные с природным ритмом жизни. Пространство вокруг домов остаётся открытым: видны поля, луга и дороги между участками. Это делает сельский пейзаж спокойным и узнаваемым.
</a:t>
            </a:r>
            <a:endParaRPr lang="en-US" sz="14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18725"/>
            <a:ext cx="4231200" cy="13502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города и села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устроены услуги и транспорт в двух типах поселений.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объекты расположены плотнее, а в селе решающим становится доступ к основным услугам и связь с центром.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признаки расселения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города влияют на окружающую среду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число поездок, растут пробки и выбросы в воздух. Городской шум становится сильнее, а потребность в дорогах и парковках постоянно возрастает.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застройки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дома, дороги и предприятия занимают природные территории. Меняется рельеф местности, сокращается площадь зелёных зон и усиливается нагрузка на ресурсы.
</a:t>
            </a:r>
            <a:endParaRPr lang="en-US" sz="1688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развивают парки, общественный транспорт, раздельный сбор отходов и энергосберегающие здания. Это помогает уменьшить вред и сделать среду более удобной для жизни.
</a:t>
            </a:r>
            <a:endParaRPr lang="en-US" sz="157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сельская местность вокруг города
</a:t>
            </a:r>
            <a:endParaRPr lang="en-US" sz="192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рост города преобразует окружающую территорию и связывает её с единым хозяйственным пространством.
</a:t>
            </a:r>
            <a:endParaRPr lang="en-US" sz="8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 центре, пригороде и селе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центра, тем больше свободного пространства между домами и тем слабее нагрузка на транспорт и повседневные сервисы.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убывает от центра к селу, поэтому меняются расстояния, доступность услуг и привычный ритм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типам расселения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15111" y="1451264"/>
            <a:ext cx="504900" cy="67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будущего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маршруты, удобные пересадки и меньше пробок делают передвижение спокойнее. Городу важно, чтобы жители могли добираться в школу, на работу и домой без лишней потери времени.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 лишнего шума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Велодорожки и безопасные пешеходные улицы помогают уменьшить нагрузку на дороги. Такие решения делают город удобнее для детей, подростков и взрослых.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здания, озеленение и раздельный сбор отходов снижают вред для природы. Город становится чище, если разумно расходует воду, электричество и материалы.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карты, записи в учреждения и городские приложения упрощают повседневные дела. Жители быстрее получают информацию и тратят меньше времени на бытовые задачи.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Сёла нужны стране не только как место жизни людей, но и как пространство труда, традиций и производства продуктов питания.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расселения — город и село — должны развиваться вместе.
</a:t>
            </a:r>
            <a:endParaRPr lang="en-US" sz="221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«Города и сельские поселения»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урбанизации и возможные решения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даёт удобства, но создаёт нагрузки, которые нужно заранее учитывать и уменьшать.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проблем связано с быстрым ростом городов, поэтому нужны транспортное планирование, экологические меры и продуманная застройка.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последствия урбанизации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города и села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не соперничают, а дополняют друг друга: одно даёт работу и услуги, другое — пространство, ресурсы и продукты. Устойчивое развитие возможно там, где учитывают сильные стороны обеих форм расселения.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2026-06-02T17:20:21Z</dcterms:created>
  <dcterms:modified xsi:type="dcterms:W3CDTF">2026-06-02T17:20:21Z</dcterms:modified>
</cp:coreProperties>
</file>