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лес открывает свои грибные тайны и правила безопасной прогулки.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Грибная пора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тёплых дождей и прохладных ночей грибы быстро идут в рост. Особенно много их бывает с конца лета до поздней осени, когда в лесу сыро и прохладно.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лесу начинается грибной сезон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гриб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и ножка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грибов есть шляпка и ножка. Эти части видны над землёй, и по ним гриб часто узнают с первого взгляда, как лесного коротышку в шляпе.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лесу быть здоровым и разнообразным. Они растут рядом с деревьями, травами и мхом, поэтому их чаще всего ищут именно в лесу.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растение и не животное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относятся ни к растениям, ни к животным. У них свой особый способ жизни, поэтому они занимают в природе отдельное важное место.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под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живёт грибница — тонкие нити, которые помогают грибу расти и получать питание. Она может жить очень долго и каждый год давать новые грибы.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грибы любят расти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Подберёзовики чаще всего ищут там, где растут берёзы. Эти грибы словно дружат с деревьями и любят появляться рядом с ними после дождливых дней.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берёзами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Лисички особенно любят хвойные и смешанные леса. Там им нравится тень, мягкая подстилка из хвои и влажная почва, в которой удобно прятаться от солнца.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хвойных лесах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Сыроежки нередко встречаются в местах, где много тени и земля остаётся влажной. Такой лес похож на прохладный домик для маленьких грибов.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 и сырости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выбирают определённые деревья и почти не отходят от них. Поэтому опытные грибники смотрят не только под ноги, но и на то, какие деревья рядом.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деревьями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легко узнать по крепкой ножке и плотной шляпке. Он выглядит солидно, будто маленький хозяин леса. Такой гриб часто радует грибников своим красивым и аккуратным видом.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лесной богатырь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Лисичку можно заметить издалека благодаря яркому жёлтому цвету. Она похожа на маленькое солнышко, которое спряталось среди травы и листьев, чтобы поиграть с внимательным глазом.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— солнечная красавица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Подосиновик и подберёзовик часто растут рядом со своими любимыми деревьями. У подосиновика нередко заметна красноватая шляпка, а у подберёзовика — светлая ножка и спокойный лесной вид.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Подосиновик и подберёзовик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знакомые съедобные грибы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хороший гриб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крепкий ли гриб, не помят ли он и не выглядит ли слишком мягким. Хороший гриб должен держаться бодро, как будто только что вышел на лесную прогулку.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осмотр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свежего гриба цвет обычно ровный и чистый, без странных тёмных пятен. Если шляпка или ножка выглядят подозрительно, такой гриб лучше не класть в корзину.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цвет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гриб не должен сильно и неприятно пахнуть. Резкий запах часто подсказывает, что гриб старый, испорченный или уже совсем не хочет отправляться домой.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запах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корзины подходят только аккуратные и целые грибы. Сильно повреждённые, склизкие или слишком старые грибы лучше оставить в лесу — пусть они продолжают свою лесную работу.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только целые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двойники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Похожи, но опасны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ядовитые грибы умеют ловко притворяться съедобными. Они могут быть похожи внешне, но брать их нельзя, даже если очень хочется узнать, кто перед тобой.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опята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опята похожи на съедобные грибы, которые растут кучками. Но сходство обманчиво, поэтому незнакомые грибы всегда оставляют в лесу и показывают взрослому.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— один из самых опасных грибов. Её нельзя трогать и тем более пробовать. Если гриб кажется знакомым, но есть хоть малейшее сомнение, лучше пройти мимо.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сбора грибов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грибной прогулки: если гриб неизвестен, он остаётся в лесу.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786" y="4575925"/>
            <a:ext cx="20212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сырые грибы не пробуют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Пробовать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съедобные грибы не стоит пробовать в лесу на вкус. Сырой гриб может вызвать неприятные ощущения, а иногда и серьёзные проблемы с самочувствием.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становятся пригодными для еды только после варки, жарки или другой обработки. Сырым грибам не место во рту — они ждут кухни, а не лесной дегустации.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нужно помнить простое правило: гриб в рот не берём никогда. Даже маленький кусочек может быть опасным, если гриб неизвестен или ещё не приготовлен.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взрослый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найден, его сначала должен проверить взрослый. Так можно спокойно узнать, подходит ли он для еды, и не устраивать в лесу случайный обед.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 собой в лес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нужна для грибов больше всего. В ней они не мнутся, лучше сохраняют форму и не превращаются в лесную кашу, которая грустит уже по дороге домой.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пригодится обувь, в которой легко ходить по земле, траве и листьям. Тогда прогулка будет приятной, а ноги не скажут: «Хватит, мы устали!»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штаны помогают защитить ноги от царапин, травы и мелких лесных неожиданностей. В лесу лучше одеться спокойно и удобно, чем потом чесаться и вздыхать.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штаны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пригодится, если захочется пить, а головной убор защитит от солнца и ветра. Так прогулка станет комфортнее и безопаснее даже в тёплый день.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головной убор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отправляться в лес днём, чтобы успеть спокойно вернуться домой засветло. Тогда дорога будет понятной, а прогулка — радостной и без лишней спешки.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днём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лесу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Идём тихо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лучше шагать спокойно и не кричать. Так можно услышать птиц, заметить грибы и не испугать лесных жителей, которым нужен покой и привычная тишина.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оставляем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бутылки и обёртки не должны оставаться на тропинке. Чистый лес приятнее для прогулки, а животные не путаются в мусоре и не находят там опасных вещей.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трогаем муравейники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трудятся весь день и строят свой дом долго. Разорять муравейник нельзя: это мешает насекомым жить, а лесу — оставаться здоровым и дружным.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ломаем живое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Ветки, кусты и молодые растения легко повредить. Если идти аккуратно, лес останется красивым, а звери и птицы сохранят свои укрытия и дома.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корзина помогает донести лесной урожай сухим и целым, без лишней каши и поломанных шляпок.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3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любительского сбора грибов и бытовые рекомендации по их хранению
</a:t>
            </a:r>
            <a:endParaRPr lang="en-US" sz="1031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причины делают корзину удобнее для грибов: в ней есть воздух, а сами грибы меньше мнутся.
</a:t>
            </a:r>
            <a:endParaRPr lang="en-US" sz="39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часто выглядит крепким и важным, будто маленький лесной сторож. У него толстая ножка и аккуратная шляпка. Его особенно любят искать в хвойных и смешанных лесах, где под ногами мягкий мох и пахнет осенью.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— лесной богатырь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Лисичку легко заметить среди листьев: она яркая, жёлтая и словно светится в траве. Эти грибы часто растут дружными кучками. Кажется, будто маленькие солнца спрятались в лесу и решили не уходить до самой осени.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Лисичка — солнечная хитрюля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 нередко прячется рядом с берёзой, поэтому его и назвали так точно. Он не любит шум, зато любит тень и влажную землю. Если смотреть внимательно, можно увидеть, как он будто подглядывает из-под листьев.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 и его соседка-берёза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можно встретить в грибном лесу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помогает грибам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лес напитан влагой, и грибнице становится легче работать. Но сами грибы обычно не появляются сразу — им нужно немного времени.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 можно заметить больше шляпок. Земля ещё влажная, а воздух уже не слишком горячий, поэтому грибам удобно расти.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жара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долго нет дождя и солнце печёт сильно, грибов становится меньше. Земля быстро сохнет, и лесные находки прячутся глубже.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холодов грибной сезон заканчивается. Осень подходит для тихих прогулок и поиска, но потом лес постепенно засыпает до следующего раза.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из грибов дома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готовкой взрослые ещё раз смотрят на грибы, чтобы убрать старые и испорченные. Это важно: в еду идут только чистые и безопасные находки.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чистят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грибов аккуратно убирают землю, листочки и песчинки. Так они становятся чище, а в кастрюлю не попадает лесной мусор.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разными способами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можно жарить, варить, сушить и мариновать. Из них также получается вкусный суп, если всё сделано аккуратно и под присмотром взрослых.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используют плохие грибы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Старые, мягкие и червивые грибы для еды не подходят. Они могут испортить блюдо, поэтому такие находки сразу откладывают в сторону.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Подают осторожно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грибы ставят на стол только после проверки. Взрослые помогают детям, чтобы блюдо получилось вкусным и не вызвало неприятных сюрпризов.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незнакомый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решению: сначала смотрим, потом сравниваем, а при сомнении оставляем гриб в лесу.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грибы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гриб — это только видимая часть. Главная работа происходит в почве: там живёт грибница, похожая на тонкие ниточки, которые долго помогают грибам расти.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прячется под землёй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может сохраняться много лет, если ей не мешать. Поэтому в лесу одни и те же места иногда снова дарят грибные находки.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живут очень долго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встречаются и большие, и совсем маленькие грибы. Некоторые заметны издалека, а другие надо искать очень внимательно, почти как сокровища.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бывают разного размера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лес может подарить много разных грибов сразу. Если смотреть по сторонам, можно заметить, как они растут рядом, но каждый — на своём месте.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живут разные виды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идёт по узкой тропинке и шуршит листьями, как будто играет на огромной бумажной клавиатуре. Впереди мелькают шляпки грибов, а рядом тихо дышит осенний лес. Идти можно только со взрослым, чтобы прогулка была не только интересной, но и безопасной.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в золотых листьях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замечает на влажной почве следы птицы и маленькие ямки у корней. Ей кажется, что лес шепчет секреты. Она ищет грибы, но не спешит: сначала смотрит, потом спрашивает взрослого, и только потом делает шаг дальше.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мокрой земле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лес словно раскрашен кистью художника: жёлтые листья, красные ягоды и тёмная земля. Ребятам нравится находить спрятавшиеся грибы и радоваться каждому открытию. Но самое важное правило они помнят всегда: трогать можно только то, что уже хорошо известно.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и находки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истории осеннего леса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2950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возле дорог и заводов собирать нельзя. Там в них могут попасть вредные вещества, а это опасно для здоровья даже у красивого на вид гриба.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2950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ходим у дороги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971525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лес должен остаться чистым и спокойным. Нельзя оставлять мусор, топтать растения и ломать ветки — лес тоже любит порядок.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71525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мусорим и не ломаем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468812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одну кучу нельзя складывать разные грибы без проверки. Так легко перепутать их дома, а потом взрослым придётся долго разбирать находки по отдельности.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7468812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смешиваем всё подряд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222375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гриб не узнаётся сразу, его не трогают и не кладут в корзину. Незнакомый гриб может оказаться опасным, а ошибка в лесу не нужна.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222375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берём незнакомые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2975938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Старые, мягкие и червивые грибы лучше оставить в лесу. Такие находки уже испорчены и не подходят для еды, даже если выглядят знакомо.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2975938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берём старые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Грибная пора приносит в лес красивые краски, интересные находки и тихие прогулки. Если помнить простые правила, не спешить и беречь природу, осень станет по-настоящему радостной.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Грибная пора: радость осени и правила безопасности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2026-05-25T17:09:48Z</dcterms:created>
  <dcterms:modified xsi:type="dcterms:W3CDTF">2026-05-25T17:09:48Z</dcterms:modified>
</cp:coreProperties>
</file>