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Антуан де Сент-Экзюпери: писатель, летчик и автор «Маленького принца»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летчик и мыслитель, чьи книги учат видеть главное.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Сент-Экзюпери на уроках литературы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соединяют реальную жизнь пилота и важные нравственные вопросы. Через понятные образы Сент-Экзюпери говорит о дружбе, верности, ответственности и выборе — темах, близких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ранние интересы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1900: рождение в Лионе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Антуан де Сент-Экзюпери родился в аристократической семье и рано оказался в мире книг, наблюдений и семейных традиций.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отца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стала для него главным человеком и поддерживала его любовь к рисованию, чтению и мечтам о полете.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много фантазировал, внимательно смотрел на людей и природу, интересовался техникой и небом.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детства позже превратились в мотивы его книг: небо, одиночество, поиск смысла и бережное отношение к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жизни показывает, как военная служба, полеты и литература развивались у него почти одновременно.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Антуана де Сент-Экзюпери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Сент-Экзюпери напрямую связана с его книгами: опыт летчика постоянно переходил в художественные образы.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Сент-Экзюпери: 1900, 1921, 1926, 1929, 1931, 1939, 1943, 1944.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пилотом и реальные испытания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Авиапочта и риск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Сент-Экзюпери летал в авиапочте над морем, горами и пустынями. Эти рейсы требовали точности, выдержки и постоянной готовности к опасности.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в Сахаре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1935 году он потерпел крушение в Сахаре вместе с механиком. Это испытание стало для него важным опытом одиночества, страха и взаимопомощи.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«Южный почтовый» и «Ночной полет» показали авиацию как труд, где важны дисциплина, ответственность и готовность принимать трудные решения.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«Планета людей» расширила тему: автор размышляет о человеке, товариществе и том, как много значит поддержка другого в опасной работе.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книги сделали Сент-Экзюпери заметным французским писателем и подготовили появление его главной повести — «Маленького принца».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литературное признание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Антуана де Сент-Экзюпери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Антуана де Сент-Экзюпери и годы их публикации.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его книг, но сохранялась связь с личным опытом автора.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Сент-Экзюпери почти каждое крупное произведение связано с реальными переживаниями и наблюдениями из жизни летчика.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 как главная книга автора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Повесть-сказка построена как необычная встреча летчика и маленького героя, из которой постепенно вырастает серьезный разговор о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Маленького принца по разным планетам помогает увидеть человеческие слабости, одиночество и ошибки взрослых.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Лиса и Розы раскрывают темы доверия, заботы, любви и ответственности, которые нельзя свести к простым правилам.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важна для школьников, потому что учит замечать скрытый смысл за простыми словами и ценить то, что невозможно увидеть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образы в «Маленьком принце»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Роза, Лис и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в повести напоминает о любви, хрупкости чувств и необходимости беречь того, кто дорог. Лис показывает, что дружба рождается постепенно и требует доверия.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Баобабы и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Баобабы становятся знаком опасных привычек и равнодушия. Маленькая планета принца подчеркивает: мир человека очень уязвим и нуждается в заботе.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главный смысл «Маленького принца»
</a:t>
            </a:r>
            <a:endParaRPr lang="en-US" sz="234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показывает путь от сказочной встречи к нравственному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«Мы в ответе за тех, кого приручили» стала нравственным ориентиром его прозы.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точно выражает взгляд Сент-Экзюпери на человека и отношения между людьми.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Антуан де Сент-Экзюпери, «Маленький принц»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книгах часто переплетаются: личный опыт автора помогает говорить о чувствах через конкретные события и образы.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Сент-Экзюпери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 Сент-Экзюпери — отношения между людьми; остальные темы раскрывают, как проверяются дружба, долг и внутренний выбор.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произведений «Южный почтовый», «Ночной полет», «Планета людей», «Военный летчик», «Маленький принц»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Второй мировой войны Сент-Экзюпери снова стал военным летчиком. Его опыт не романтизирует войну: он показывает усталость, риск и хрупкость человеческой жизни в небе и на земле.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«Военном летчике» и «Письме к заложнику» автор говорит о памяти, достоинстве и верности людям. Эти тексты помогают понять, что мужество — это не только смелость, но и ответственность перед другими.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у Сент-Экзюпери всегда связана с нравственным вопросом: как сохранить человечность, когда вокруг страх и разрушение. Именно поэтому его военная проза звучит серьезно и сегодня.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Сент-Экзюпери и война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Сент-Экзюпери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Сент-Экзюпери пишет простыми словами, но строит их так, что за короткой фразой открывается глубокая мысль. Его тексты легко читать, потому что в них много ясных диалогов и точных наблюдений.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использует символы неба, звезд, пустыни и песка, превращая обычный сюжет в притчу. Благодаря этому его книги одновременно похожи на сказку и на серьезный разговор 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жизни и творчестве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Антуане де Сент-Экзюпери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помогают увидеть, как жизненный опыт переходил в книги.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жизни почти сразу отражались в его книгах: профессия пилота, испытания и война сформировали главные темы творчества.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легко обсуждать на уроке, потому что в них есть узнаваемые чувства, ясные ситуации и вопросы без готовых ответов.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Сент-Экзюпери близким современным читателям
</a:t>
            </a:r>
            <a:endParaRPr lang="en-US" sz="2158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 сильнее всего привлекают дружба и символы: именно они делают историю эмоциональной и помогают увидеть скрытый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произведений Сент-Экзюпери, прежде всего «Маленького принца»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полет и судьба писателя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июля 1944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Сент-Экзюпери вылетел на разведывательное задание с аэродрома на Корсике и не вернулся. С этого дня его судьба стала неизвестной, а имя — частью литературной тайны.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были обнаружены обломки самолета, связанные с его исчезновением. Однако точные обстоятельства гибели писателя до конца не установлены, и эта история продолжает волновать читателей.
</a:t>
            </a:r>
            <a:endParaRPr lang="en-US" sz="1477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побережья Марселя рыбак нашел браслет с именем Сент-Экзюпери. Находка стала важным косвенным подтверждением, что его последняя миссия завершилась в Средиземном море.
</a:t>
            </a:r>
            <a:endParaRPr lang="en-US" sz="14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сюжет делает книгу доступной детям, а философские вопросы — интересной взрослым. Поэтому «Маленького принца» читают не только как повесть, но и как разговор о дружбе, ответственности и любви.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маленьком принце, которую понимают в любом возрасте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Сент-Экзюпери не перегружает текст, но каждая короткая сцена оставляет сильное впечатление. Его стиль легко переводится и хорошо звучит на разных языках, поэтому книги быстро находят новых читателей.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говорит простыми словами о сложном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его произведения входят в школьную программу, потому что помогают обсуждать важные жизненные темы без назидания. Читатель узнает в героях себя и начинает по-новому смотреть на мир.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школьного чтения к личному открытию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Сент-Экзюпери читают в разных странах
</a:t>
            </a:r>
            <a:endParaRPr lang="en-US" sz="18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жизни летчика к литературному наследию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личный опыт Сент-Экзюпери превратился в темы его книг и повлиял на мировую литературу.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писатель, который научил видеть главное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Сент-Экзюпери оставил книги, где простые слова раскрывают важные истины о дружбе, долге и заботе. Именно поэтому его читают и помнят в разных поколениях.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2026-05-22T20:06:04Z</dcterms:created>
  <dcterms:modified xsi:type="dcterms:W3CDTF">2026-05-22T20:06:04Z</dcterms:modified>
</cp:coreProperties>
</file>