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представление и ключевые темы: Relax and Enjoy!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значимость отдыха и радости для гармоничного развития старшеклассников.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учебных нагрузок вызывает стресс и усталость у подростков. Организованный отдых помогает повысить мотивацию, улучшить память и способствовать развитию личности.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подросткового отдыха: вызовы и возможности
</a:t>
            </a:r>
            <a:endParaRPr lang="en-US" sz="246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Релаксация нормализует сердечный ритм и снижает давление, поддерживая здоровье сердечно-сосудистой системы.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Выработка серотонина и дофамина улучшает настроение, восстанавливает нервные клетки и регулирует сон.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кортизола уменьшается, что снижает риск психологического переутомления и способствует спокойствию.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аспекты расслабления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спортом и подвижные игры усиливают иммунитет, поддерживают физическую форму и способствуют развитию социальных навыков.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отдых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музыка и медитация помогают снизить эмоциональное напряжение и восстановить психическое равновесие.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отдых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отдыха: активный и пассивный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польза удовольствия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Удовольствие улучшает эмоциональное состояние и помогает формировать устойчивость к стрессу в сложных ситуациях.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Стимулируется творческое и критическое мышление, что благоприятно влияет на учебу и личностный рост.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Повышается самооценка и уверенность в себе, что поддерживает социальное взаимодействие и коммуникацию.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связи укрепляются, создавая среду для успешной социализации и формирования идентичности подростков.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перерывы способствуют повышению продуктивности и когнитивных функций старшеклассников.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отдых на 7-9 часов связан с улучшением учебных результатов и общим самочувствием.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 психолого-педагогических проблем РФ, 2021
</a:t>
            </a:r>
            <a:endParaRPr lang="en-US" sz="132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качественного отдыха на успеваемость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Тяжелый недосып ухудшает краткосрочную и долговременную память, снижая способность к обучению.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 постоянным стрессом чаще пропускают занятия и демонстрируют пониженные академические показатели.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ослабляет иммунитет и может привести к головным болям и проблемам с пищеварением.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недосыпа и хронического стресса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дыхание по методике 3-7-8 эффективно снижает тревожность и помогает успокоиться в напряжённых ситуациях.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техники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дневника эмоций и поддержка друзей помогают перерабатывать стресс и сохранять психологическое равновесие.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практики и общение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упражнения, такие как йога, плавание или бег, улучшают эмоциональное состояние и способствуют общему здоровью подростков.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снятия стресса для школьников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382" y="1647777"/>
            <a:ext cx="3960173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временные затраты, активность и распространённость популярных хобби, влияя на выбор досуга.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хобби зависит от интересов и способствует эмоциональному восстановлению подростков.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2022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популярных хобби для расслабления среди подростков
</a:t>
            </a:r>
            <a:endParaRPr lang="en-US" sz="22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34453"/>
            <a:ext cx="432000" cy="3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природы в эмоциональном балансе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на свежем воздухе снижают уровень стресса на 35%, способствуя релаксации и улучшению самочувствия.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стресса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активное времяпрепровождение на природе повышают выносливость и общее здоровье.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физической формы
</a:t>
            </a:r>
            <a:endParaRPr lang="en-US" sz="139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способствует улучшению качества сна и восстановлению организма ночью.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Нормализация сна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 природой усиливает внимание и помогает справляться с депрессией и тревогой.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концентрации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медитация способствует снижению уровня тревожности и улучшению эмоционального равновесия. Она развивает осознанность, что помогает подросткам лучше контролировать свои реакции и повышать самоорганизацию.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техники с медленным глубоком вдохом и выдохом эффективны для быстрого снятия стресса во время экзаменов или конфликтов. Исследования Американской психологической ассоциации 2020 года подтверждают их положительное воздействие.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Медитация и дыхательные практики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время перед экраном свыше трёх часов подряд ухудшает качество сна и вызывает усталость глаз, снижая общую продуктивность и внимание.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устройства помогают в релаксации через приложения для медитации, аудиокниги и виртуальные экскурсии, расширяя возможности расслабления.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риск — потеря чувства времени и развитие зависимости от гаджетов, что требует соблюдения чётких временных лимитов и контроля.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цифровой зависимости включает установление режима использования устройств и регулярные перерывы для восстановления психического здоровья.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цифровых технологий на отдых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рассказывает о коротких перерывах длительностью 5-15 минут, которые способствуют улучшению концентрации. Эти паузы помогают восстановить умственную энергию и снижают усталость во время учебы.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Микропаузи и их влияние на внимание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эффективной техники, предполагающей чередование 25 минут работы и 5 минут отдыха. Такой подход увеличивает объём усваиваемой информации и поддерживает высокую продуктивность.
</a:t>
            </a:r>
            <a:endParaRPr lang="en-US" sz="1068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Pomodoro в образовательном процессе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Кратковременный отдых: исследование и практика
</a:t>
            </a:r>
            <a:endParaRPr lang="en-US" sz="267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занятия, такие как семейные прогулки и настольные игры, укрепляют доверие и способствуют формированию эмоциональной поддержки внутри коллектива.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Подобный досуг формирует чувство принадлежности и позитивно влияет на психоэмоциональное состояние подростков, облегчая социализацию.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групповых активностях развивает навыки коммуникации, эмпатию и умение разрешать конфликты в безопасной обстановке.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 групповые формы досуга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времени, проведённого в цифровом досуге, отражает новые тенденции образа жизни и общения подростков.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об увеличении интереса к социальным сетям и цифровым форматам отдыха, при сохранении традиционных увлечений.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формы отдыха среди российских подростков
</a:t>
            </a:r>
            <a:endParaRPr lang="en-US" sz="237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Прослушивание любимой музыки снижает стресс, стабилизируя эмоциональный фон и улучшая общее самочувствие подростков, согласно опросам ВШЭ 2023 года.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музыкальное прослушивание повышает концентрацию внимания и способствует улучшению учебной продуктивности.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активирует творческое воображение и помогает подросткам выразить внутренние эмоции в безопасной форме.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средство релаксации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92517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такими видами творчества, как рисование и сочинительство, активизируют работу правого полушария мозга. Это способствует развитию эмоционального интеллекта и помогает подросткам справляться с внутренними конфликтами.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4892517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творческой активности на мозг
</a:t>
            </a:r>
            <a:endParaRPr lang="en-US" sz="1460" dirty="0"/>
          </a:p>
        </p:txBody>
      </p:sp>
      <p:sp>
        <p:nvSpPr>
          <p:cNvPr id="10" name="Text 2"/>
          <p:cNvSpPr txBox="1"/>
          <p:nvPr/>
        </p:nvSpPr>
        <p:spPr>
          <a:xfrm>
            <a:off x="4892517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вовлечённость (state of flow) при творчестве обеспечивает глубокое расслабление и ощущение личностного развития, поддерживая психологическую устойчивость.
</a:t>
            </a:r>
            <a:endParaRPr lang="en-US" sz="1181" dirty="0"/>
          </a:p>
        </p:txBody>
      </p:sp>
      <p:sp>
        <p:nvSpPr>
          <p:cNvPr id="11" name="Text 3"/>
          <p:cNvSpPr txBox="1"/>
          <p:nvPr/>
        </p:nvSpPr>
        <p:spPr>
          <a:xfrm>
            <a:off x="4892517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Личностный рост через погружение в творчество
</a:t>
            </a:r>
            <a:endParaRPr lang="en-US" sz="1242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Творческое расслабление через искусство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учебой и отдыхом: принципы совмещения
</a:t>
            </a:r>
            <a:endParaRPr lang="en-US" sz="2397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чередование учебных занятий с короткими перерывами по 10-15 минут поддерживает внимание и предотвращает усталость.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продолжительность учебы составляет 40-50 минут перед каждым отдыхом, что способствует эффективной усвояемости материала.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досуга на каждый день помогает формировать у подростков здоровые привычки и поддерживает мотивацию к обучению.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режим способствует устойчивой адаптации к нагрузкам и успешному переходу к взрослой жизни.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подростков переживает негативные последствия от неконтролируемого потребления цифрового контента, ухудшая качество сна и снижая успеваемость.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сталкиваются с проблемами из-за чрезмерного увлечения гаджетами и социальными сетями, что влияет на учебу и психоэмоциональное состояние.
</a:t>
            </a:r>
            <a:endParaRPr lang="en-US" sz="1136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ВЦИОМ, 2022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 к здоровому балансу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Разумное сочетание отдыха и учебной нагрузки обеспечивает гармоничное развитие, улучшает стрессоустойчивость и помогает строить позитивные жизненные стратегии.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2026-05-07T18:40:48Z</dcterms:created>
  <dcterms:modified xsi:type="dcterms:W3CDTF">2026-05-07T18:40:48Z</dcterms:modified>
</cp:coreProperties>
</file>