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jpe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строится музыка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собирается из множества выразительных средств.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 звучит по-разному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мелодия может меняться до неузнаваемости: стать тише или громче, быстрее или медленнее, светлее или серьёзнее. На её характер влияют не только ноты, но и то, как они соединены.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главная песенная мысль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это самая узнаваемая часть песни. Она словно ведёт нас по музыкальной дорожке: начинается, развивается и запоминается с первых звуков.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мелодия состоит из коротких фраз, которые то поднимаются, то опускаются. Именно эти движения делают её живой, певучей и понятной слушателю.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песнях мелодия обычно простая и удобная для пения. Поэтому её легко повторить, а потом узнать почти сразу, даже если звучит только начало.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музыке шагать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показывает, как в музыке чередуются долгие и короткие звуки. Благодаря ему музыка может идти шагом, подпрыгивать в танце или уверенно маршировать.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ритме слышны повторения, остановки и ударные места. Когда дети отбивают его ладошками или на треугольнике, музыка становится особенно заметной и весёлой.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550" y="1701075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80800" y="1701075"/>
            <a:ext cx="225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87050" y="1701075"/>
            <a:ext cx="315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— скорость музыки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звучит бодро и подвижно, словно торопится вперёд. Такой темп хорошо подходит для весёлых, энергичных песен и шуточных танцев.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темп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идёт спокойно и ровно, как уверенный шаг. Она звучит ясно и удобно для пения, поэтому часто встречается в песнях для детей.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темп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становится плавной, мягкой и спокойной. В таком темпе легко услышать каждую фразу и почувствовать особое, немного мечтательное настроение.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темп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степени звучания — тихо, умеренно и громко — помогают передавать настроение и делать музыку более выразительной.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«О важнейших средствах построения музыки»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степени силы звучания помогают музыке меняться и не быть однообразной.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степени звучания — тихо, умеренно и громко — помогают передавать настроение и делать музыку более выразительной.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— особый голос инструмента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умеет петь почти как человеческий голос. Её тембр может быть мягким, грустным или очень выразительным, и одна мелодия на ней звучит особенно душевно. Именно поэтому скрипку часто называют поющей.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Скрипка: певучий и тёплый голос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звучит чётко и ударно, а фортепиано умеет быть и звонким, и мягким. Если они играют одну мелодию, слушатель всё равно сразу узнает каждый инструмент по его звуковому цвету.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и фортепиано: контраст красок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звучит тонко и воздушно, будто рисует в воздухе светлую линию. Даже знакомая мелодия на ней кажется очень нежной и прозрачной. Поэтому флейту легко представить рядом с весенним утром или тихим танцем.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Флейта: лёгкий звуковой свет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и низкие звуки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звуки звучат тонко, легко и будто поднимаются вверх. Они часто кажутся светлыми и ясными, словно маленькие искорки в музыке.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звуки звучат густо, тяжело и основательно. Они создают ощущение силы, устойчивости и серьёзности, как будто музыка стоит на прочном основании.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Регистр помогает понять, в какой области звучания находится музыка: высокой, средней или низкой. Когда композитор меняет регистр, музыка становится заметнее и выразительнее.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Мажор и минор — два самых заметных способа окраски музыки. Обычно они помогают сразу почувствовать, будет ли мелодия светлой или более грустной.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«О важнейших средствах построения музыки»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вида звучания чаще всего помогают услышать радостное или задумчивое настроение.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Мажор и минор — два самых заметных способа окраски музыки. Обычно они помогают сразу почувствовать, будет ли мелодия светлой или более грустной.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— когда звуки дружат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мелодии присоединяются другие звуки и аккорды. Они поддерживают её и помогают музыке звучать богаче, как дружная компания.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дополнительные звуки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звуки хорошо сочетаются, возникает гармония. Она делает произведение красивым, цельным и очень приятным для слуха.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становится целой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начинает музыкальную мысль и задаёт ей направление. Но одна она ещё не делает звучание полным и объёмным.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звучит мелодия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72981"/>
            <a:ext cx="360000" cy="3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звучание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музыка звучит как одна ясная линия. Тогда её легко услышать и запомнить. Такая фактура кажется прозрачной, будто в комнате стало светлее и просторнее.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мелодия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фактура не перегружает слух. В ней всё слышно отчётливо, поэтому музыка кажется лёгкой, понятной и удобной для первого знакомства, как аккуратно собранный рюкзак.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фактура делает произведение густым и насыщенным. В ней больше деталей, и музыка звучит ярче, словно на картине появилось много красок и линий.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звучания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мелодии добавляются другие голоса, звучание становится объёмнее. Каждый голос вносит свою часть, и музыка начинает напоминать дружную беседу, а не одиночный рассказ.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голосов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тоже важна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— это не пустота, а часть музыки. Она помогает разделить музыкальные мысли, чтобы слушатель успел услышать завершение одной фразы и начало другой.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делают музыку выразительнее. Благодаря им можно передать ожидание, удивление, осторожность или лёгкое напряжение, словно герой на секунду замер и прислушался.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мелодии появляется пауза, ритм становится заметнее. Музыка как будто делает вдох, а потом продолжает путь дальше, не торопясь и не спотыкаясь.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пауз музыка звучала бы непрерывно и утомительно. Тишина помогает слуху отдохнуть и лучше понять, где заканчивается одна музыкальная мысль и начинается следующая.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мотива к законченной фразе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маленькая музыкальная мысль развивается в короткую фразу.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200" y="360000"/>
            <a:ext cx="2717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узнаётся и удивляет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313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46300" y="724200"/>
            <a:ext cx="4770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помогает услышать уже известную тему. Слушателю становится проще узнать музыку, будто встретился старый знакомый.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946300" y="503650"/>
            <a:ext cx="4770900" cy="2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звучит знакомое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46300" y="4194325"/>
            <a:ext cx="4770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музыка звучит живо и понятно. Она не надоедает и не сбивает с толку, а ведёт слушателя вперёд.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46300" y="3973775"/>
            <a:ext cx="4770900" cy="2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возникает целое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946300" y="3037617"/>
            <a:ext cx="4770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повтор соседствует с контрастом, слух легче следит за развитием. Одна часть напоминает другую, а другая приятно удивляет.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946300" y="2817067"/>
            <a:ext cx="4770900" cy="2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части сопоставляются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3946300" y="1880908"/>
            <a:ext cx="4770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приносит новую краску: громче, тише, выше или спокойнее. Музыка не застывает на месте и становится интереснее.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946300" y="1660358"/>
            <a:ext cx="4770900" cy="2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различие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бывает форма музыки?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более длинных произведениях частей больше, и они чередуются по порядку. Тогда музыка похожа на дорогу с остановками: она движется вперёд и всё равно остаётся ясной.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частей становится больше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форма помогает понять, как устроено произведение. В короткой песне часто слышны две или три части, которые удобно запомнить и узнать снова.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построение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Музыку исполняют голос и инструменты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исполненная одним голосом, звучит близко и понятно. В ней особенно хорошо слышна мелодия, а настроение передаётся прямо и тепло.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добавляет много красок: у каждого инструмента свой характер. Поэтому одно и то же произведение в разных исполнениях может звучать совсем по-новому.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создаёт более широкий и торжественный звук. Когда поют сразу несколько голосов, музыка становится объёмнее, словно вокруг загорается больше огоньков.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средства музыки работают вместе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почти никогда не работает только одно средство. Мелодия, ритм, темп и динамика соединяются, чтобы создать общий характер произведения.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мелодия звучит быстро, громко и в мажоре, музыка часто кажется бодрой и радостной. Слушатель сразу чувствует её живой характер.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темп, тихое звучание и минор могут создать спокойное, задумчивое или печальное настроение. Даже без слов музыка умеет многое рассказать.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средства выбраны удачно, они помогают друг другу. Тогда произведение звучит цельно, и каждая его часть работает на общий образ.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музыка встречается каждый день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поёт хор, а рядом играет оркестр. Одни инструменты звучат мягко, другие — ярко и смело, и вся музыка словно переливается разными цветами. Слушатели легко замечают, как меняется настроение от одной части к другой.
</a:t>
            </a:r>
            <a:endParaRPr lang="en-US" sz="1189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Концерт, где звучат разные краски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мультфильме музыка может подсказывать, что герой крадётся, радуется или удивлённо смотрит вокруг. Звуки делают сцену понятнее и веселее, а иногда даже смешнее, чем слова. Получается маленькое приключение, которое слышно и видно сразу.
</a:t>
            </a:r>
            <a:endParaRPr lang="en-US" sz="1076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Мультфильм, где музыка помогает героям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танцевальной музыке ритм помогает шагам и движениям. Она может кружиться, подпрыгивать и звать вперёд, будто сама подсказывает, когда повернуться и когда сделать лёгкий поклон. Тут ноги начинают слушать музыку быстрее ушей.
</a:t>
            </a:r>
            <a:endParaRPr lang="en-US" sz="1129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Танец, который сам идёт в такт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411925"/>
            <a:ext cx="360000" cy="28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музыку внимательнее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попробуй узнать, какая мелодия звучит главной. Если её легко напеть или повторить, значит, ты нашёл сердцевину произведения.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Лови главную мелодию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 внимание, где музыка становится громче, тише, быстрее или медленнее. Такие перемены делают её живой и подсказывают, что чувствует музыка в этот момент.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Отмечай изменения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Постарайся услышать, какие инструменты звучат и какое настроение они создают. Тогда музыка откроется тебе, как интересная загадка, которую приятно разгадывать.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Угадывай настроение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Заметь, как музыка шагáет: ровно, бодро или с паузами. Ритм часто помогает понять, хочет ли она танцевать, маршировать или спокойно идти.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ритм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становится понятнее, если знать её секреты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Мелодия, ритм, темп, динамика, тембр, лад, гармония, фактура и форма помогают музыке говорить с нами. Если научиться их замечать, слушать её станет ещё интереснее.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2026-05-24T20:17:52Z</dcterms:created>
  <dcterms:modified xsi:type="dcterms:W3CDTF">2026-05-24T20:17:52Z</dcterms:modified>
</cp:coreProperties>
</file>