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А.А. Фадеев: Дальний Восток в жизни и творчестве писателя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стал ключом к пониманию Фадеева и его эпохи.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Фадеева: биография, история, литература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Фадеева прошли в Приморье, где личный опыт оказался неотделим от революций, Гражданской войны и жизни пограничного края. Именно этот опыт сформировал тему человека, проверяемого историей, и определил интонацию его дальневосточного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Приморье сформировало будущего писателя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быт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Фадеева прошли в среде, где повседневность была связана с тяжёлым трудом, переездами и постоянной бытовой неустроенностью. Такой опыт рано приучал к наблюдательности и ответственности.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резкие различия между людьми и зависимость судьбы от положения в обществе. Эти впечатления позже усилили интерес писателя к нравственному выбору, достоинству и внутренней стойкости человека.
</a:t>
            </a:r>
            <a:endParaRPr lang="en-US" sz="1284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окраине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был пространством удалённости, где всё ощущалось острее: дорога, риск, нехватка, перемены. Здесь формировалось представление о мире как о месте испытаний и раннего взросления.
</a:t>
            </a:r>
            <a:endParaRPr lang="en-US" sz="1334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прозы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впечатления не остались частной памятью: они стали материалом для точной, сдержанной и убедительной прозы. Отсюда — реалистичность деталей и интерес к характеру в экстремальных обстоятельствах.
</a:t>
            </a:r>
            <a:endParaRPr lang="en-US" sz="13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как пространство памяти и судьбы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ставшая памятью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«Моем Дальнем Востоке» Приморье показано через тайгу, сопки, реки, морские берега и дальние поселения. Эти детали создают не декорацию, а живое пространство, связанное с личной судьбой автора.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вошедшая в образ края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край в тексте ощущается как место напряжённой истории. Здесь особенно заметны расстояние, трудность освоения и смена эпох, поэтому пейзаж становится частью исторического рассказа, а не просто фоном.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Дальний Восток»: жанр и авторская задача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Фадеев сопоставляет частную биографию и историю страны: то, что пережито отдельным человеком, раскрывается как опыт поколения, жившего на переломе старого и нового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воспоминания сохраняет личную искренность, но не замыкается в частном. Через неё автор показывает, как память становится способом понять прошлое России.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мемуар, очерк и историческое размышление, поэтому личные воспоминания приобретают значение свидетельства о целой эпохе и о судьбе дальневосточного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«Моего Дальнего Востока»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вокруг личного опыта, но выходит далеко за рамки автобиографии.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память и пограничность: именно они связывают личную историю Фадеева с историей России.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«Мой Дальний Восток» А.А. Фадеева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«издали»: смысл дальнего взгляда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позволяет увидеть страну не только через центр, но и через окраину, где особенно заметны разрывы в связи, неравномерность развития и трудность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Фадеев показывает, что на Дальнем Востоке одновременно существуют разобщённость, военная напряжённость и энергия освоения. Эти противоречия делают образ России исторически сложным и правдивым.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«Россия — издали» подчёркивает: страна предстает как единое, но ещё не завершённое пространство, в котором судьба края неотделима от судьбы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дальневосточного опыта Фадеева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биография писателя связана с историей региона и его литературным осмыслением.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усиливает связь личной памяти с историей края; именно поэтому Дальний Восток становится не эпизодом, а основой творческой биографии.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А.А. Фадеева; исторический контекст Дальнего Востока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Дальнего Востока в художественном восприятии Фадеева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как пространство испытания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 дальневосточном тексте Фадеева — это не романтический пейзаж, а среда, в которой человеку приходится проверять себя на выносливость. Лес определяет маршрут, темп жизни и само чувство безопасности, поэтому природа становится участником исторического повествования.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Сопки, реки, берег
</a:t>
            </a:r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Сопки и реки создают ощущение труднодоступности, а морской берег — открытости и удалённости одновременно. Такой ландшафт помогает передать масштаб пространства и показывает, как география влияет на повседневность, передвижение и отношения между людьми.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характер
</a:t>
            </a:r>
            <a:pPr algn="ctr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в восприятии Фадеева формирует особый тип человека — собранного, терпеливого и внутренне свободного. Природа здесь не украшает текст, а объясняет, почему на Дальнем Востоке особенно остро ощущаются одиночество, ответственность и сила характера.
</a:t>
            </a:r>
            <a:endParaRPr lang="en-US" sz="9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опыт превращается в художественный текст
</a:t>
            </a:r>
            <a:endParaRPr lang="en-US" sz="2309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биографических впечатлений к литературному образу Дальнего Востока.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история в произведениях Фадеева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Фадеева человек раскрывается через испытание историей: война, революция и разлом привычного мира проверяют мужество, выдержку и способность действовать ответственно.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личный выбор не исчезает в потоке событий. Напротив, именно в трудные минуты становится видна внутренняя сила героя и цена его поступка.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опыт особенно важен для этой темы: пограничная жизнь, партизанская борьба и нестабильность края делают историю ощутимой в повседневности человека.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понять прозу Фадеева как разговор о нравственной стойкости. Для школьного анализа это удобный пример связи литературы с эпохой революции и Гражданской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дальневосточного текста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складываются в образ региона как пространства движения, испытания и исторической памяти, где личный опыт постоянно соотносится с судьбой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путь и граница: они лучше всего передают динамику и пограничность края. Память и товарищество закрепляют исторический и человеческий смысл текста.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А. А. Фадеева «Мой Дальний Восток»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64890"/>
            <a:ext cx="456858" cy="4060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9390" y="2439509"/>
            <a:ext cx="342643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дальневосточного опыта с прозой Фадеева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«Разгром»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вырос из опыта гражданской смуты и партизанской среды. В нём особенно заметны напряжение выбора, дисциплина отряда и психологическая цена военного времени.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из удэге»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расширяет дальневосточную тему до исторической эпопеи. В нём важны край, люди, культурное многообразие и движение больших исторических перемен.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Дальний Восток»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Мемуарно-очерковый текст объясняет источник тем, образов и деталей. Он показывает, как личная память превращается в основу художественного мира писателя.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Фадеев как писатель советской эпохи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новый герой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Фадеев писал о человеке, который формируется в бурную историческую эпоху. Его герои проходят через борьбу, ответственность и внутреннюю проверку, не теряя личного достоинства.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Окраина как часть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у Фадеева помогает увидеть Советскую страну не только из центра, но и с периферии. Так литература показывает общую историю через судьбу окраинного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20588"/>
            <a:ext cx="4314825" cy="187187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Фадеева и их связь с Дальним Востоком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дальневосточный опыт пронизывает и историческую прозу, и мемуарный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остается постоянной тематической осью: от личных воспоминаний — к крупным историческим полотнам и образу эпохи.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А. Фадеева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Фадеева: точность и историческая плотность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Фадеев опирается на конкретные названия, бытовые подробности и географические ориентиры. Благодаря этому повествование выглядит достоверным и убедительным, без лишней отвлеченности.
</a:t>
            </a:r>
            <a:endParaRPr lang="en-US" sz="1343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сцены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воспоминаниях заметно движение: события разворачиваются быстро, а эпизоды связаны между собой напряжённым ритмом. Это усиливает ощущение живой истории.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спокойно и точно, избегая излишней эмоциональности. Такая манера помогает воспринимать текст как надёжное свидетельство о прошлом и о людях эпохи.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плотность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повествовании соединяются личная память, региональная история и общенациональный контекст. Из-за этого текст читается как художественный документ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вехи А. А. Фадеева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показывает, как личный дальневосточный опыт постепенно превращался в литературную и общественную известность всесоюзного масштаба.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Фадеева ведёт от регионального опыта к центральному месту в советской литературе. Это объясняет, почему Дальний Восток так важен для его творчества.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А. Фадееве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текста для понимания России начала XX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1918–1922 годы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делает край зоной смены властей, партизанской борьбы и внешнего давления. История перестаёт быть абстракцией и входит в повседневную жизнь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дальневосточной окраине особенно заметны переселения, неравномерное развитие и слабая связанность регионов. Именно здесь острее ощущается хрупкость общегосударственного пространства.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«Моем Дальнем Востоке» личные воспоминания становятся способом сохранить опыт эпохи. Текст показывает, что окраина является частью общей исторической памяти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текста для школьного чтения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как личные воспоминания становятся частью большой истории. Это развивает умение читать текст не только как рассказ о себе, но и как свидетельство эпохи.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полезен для разговора о региональной идентичности и цене исторических перемен. Он показывает, что Дальний Восток был не периферией, а значимой частью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ещё и пример того, как литература соединяет географию, биографию и гражданский взгляд на прошлое. Такой подход делает чтение содержательным и осмысленным.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как ключ к пониманию Фадеева
</a:t>
            </a:r>
            <a:endParaRPr lang="en-US" sz="2947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личную память о Приморье Фадеев показывает Россию как пространство испытаний, движения и исторического единства. «Мой Дальний Восток» помогает увидеть, как биография становится литературой.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2026-05-23T20:15:47Z</dcterms:created>
  <dcterms:modified xsi:type="dcterms:W3CDTF">2026-05-23T20:15:47Z</dcterms:modified>
</cp:coreProperties>
</file>